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media/image1.jpeg" ContentType="image/jpeg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media/image2.jpeg" ContentType="image/jpeg"/>
  <Override PartName="/ppt/media/image3.jpeg" ContentType="image/jpeg"/>
  <Override PartName="/ppt/theme/theme2.xml" ContentType="application/vnd.openxmlformats-officedocument.theme+xml"/>
</Types>
</file>

<file path=_rels/.rels><?xml version="1.0" encoding="UTF-8" standalone="yes"?>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800" u="none" kumimoji="0" normalizeH="0">
        <a:ln>
          <a:noFill/>
        </a:ln>
        <a:solidFill>
          <a:srgbClr val="6C6963"/>
        </a:solidFill>
        <a:effectLst/>
        <a:uFillTx/>
        <a:latin typeface="+mn-lt"/>
        <a:ea typeface="+mn-ea"/>
        <a:cs typeface="+mn-cs"/>
        <a:sym typeface="Baskerville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800" u="none" kumimoji="0" normalizeH="0">
        <a:ln>
          <a:noFill/>
        </a:ln>
        <a:solidFill>
          <a:srgbClr val="6C6963"/>
        </a:solidFill>
        <a:effectLst/>
        <a:uFillTx/>
        <a:latin typeface="+mn-lt"/>
        <a:ea typeface="+mn-ea"/>
        <a:cs typeface="+mn-cs"/>
        <a:sym typeface="Baskerville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800" u="none" kumimoji="0" normalizeH="0">
        <a:ln>
          <a:noFill/>
        </a:ln>
        <a:solidFill>
          <a:srgbClr val="6C6963"/>
        </a:solidFill>
        <a:effectLst/>
        <a:uFillTx/>
        <a:latin typeface="+mn-lt"/>
        <a:ea typeface="+mn-ea"/>
        <a:cs typeface="+mn-cs"/>
        <a:sym typeface="Baskerville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800" u="none" kumimoji="0" normalizeH="0">
        <a:ln>
          <a:noFill/>
        </a:ln>
        <a:solidFill>
          <a:srgbClr val="6C6963"/>
        </a:solidFill>
        <a:effectLst/>
        <a:uFillTx/>
        <a:latin typeface="+mn-lt"/>
        <a:ea typeface="+mn-ea"/>
        <a:cs typeface="+mn-cs"/>
        <a:sym typeface="Baskerville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800" u="none" kumimoji="0" normalizeH="0">
        <a:ln>
          <a:noFill/>
        </a:ln>
        <a:solidFill>
          <a:srgbClr val="6C6963"/>
        </a:solidFill>
        <a:effectLst/>
        <a:uFillTx/>
        <a:latin typeface="+mn-lt"/>
        <a:ea typeface="+mn-ea"/>
        <a:cs typeface="+mn-cs"/>
        <a:sym typeface="Baskerville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800" u="none" kumimoji="0" normalizeH="0">
        <a:ln>
          <a:noFill/>
        </a:ln>
        <a:solidFill>
          <a:srgbClr val="6C6963"/>
        </a:solidFill>
        <a:effectLst/>
        <a:uFillTx/>
        <a:latin typeface="+mn-lt"/>
        <a:ea typeface="+mn-ea"/>
        <a:cs typeface="+mn-cs"/>
        <a:sym typeface="Baskerville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800" u="none" kumimoji="0" normalizeH="0">
        <a:ln>
          <a:noFill/>
        </a:ln>
        <a:solidFill>
          <a:srgbClr val="6C6963"/>
        </a:solidFill>
        <a:effectLst/>
        <a:uFillTx/>
        <a:latin typeface="+mn-lt"/>
        <a:ea typeface="+mn-ea"/>
        <a:cs typeface="+mn-cs"/>
        <a:sym typeface="Baskerville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800" u="none" kumimoji="0" normalizeH="0">
        <a:ln>
          <a:noFill/>
        </a:ln>
        <a:solidFill>
          <a:srgbClr val="6C6963"/>
        </a:solidFill>
        <a:effectLst/>
        <a:uFillTx/>
        <a:latin typeface="+mn-lt"/>
        <a:ea typeface="+mn-ea"/>
        <a:cs typeface="+mn-cs"/>
        <a:sym typeface="Baskerville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800" u="none" kumimoji="0" normalizeH="0">
        <a:ln>
          <a:noFill/>
        </a:ln>
        <a:solidFill>
          <a:srgbClr val="6C6963"/>
        </a:solidFill>
        <a:effectLst/>
        <a:uFillTx/>
        <a:latin typeface="+mn-lt"/>
        <a:ea typeface="+mn-ea"/>
        <a:cs typeface="+mn-cs"/>
        <a:sym typeface="Baskervill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5A5950"/>
        </a:fontRef>
        <a:srgbClr val="5A5950"/>
      </a:tcTxStyle>
      <a:tcStyle>
        <a:tcBdr>
          <a:left>
            <a:ln w="12700" cap="flat">
              <a:solidFill>
                <a:srgbClr val="453F3E"/>
              </a:solidFill>
              <a:prstDash val="solid"/>
              <a:miter lim="400000"/>
            </a:ln>
          </a:left>
          <a:right>
            <a:ln w="12700" cap="flat">
              <a:solidFill>
                <a:srgbClr val="453F3E"/>
              </a:solidFill>
              <a:prstDash val="solid"/>
              <a:miter lim="400000"/>
            </a:ln>
          </a:right>
          <a:top>
            <a:ln w="12700" cap="flat">
              <a:solidFill>
                <a:srgbClr val="453F3E"/>
              </a:solidFill>
              <a:prstDash val="solid"/>
              <a:miter lim="400000"/>
            </a:ln>
          </a:top>
          <a:bottom>
            <a:ln w="12700" cap="flat">
              <a:solidFill>
                <a:srgbClr val="453F3E"/>
              </a:solidFill>
              <a:prstDash val="solid"/>
              <a:miter lim="400000"/>
            </a:ln>
          </a:bottom>
          <a:insideH>
            <a:ln w="12700" cap="flat">
              <a:solidFill>
                <a:srgbClr val="453F3E"/>
              </a:solidFill>
              <a:prstDash val="solid"/>
              <a:miter lim="400000"/>
            </a:ln>
          </a:insideH>
          <a:insideV>
            <a:ln w="12700" cap="flat">
              <a:solidFill>
                <a:srgbClr val="453F3E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CCC7B8">
              <a:alpha val="3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453F3E"/>
              </a:solidFill>
              <a:prstDash val="solid"/>
              <a:miter lim="400000"/>
            </a:ln>
          </a:left>
          <a:right>
            <a:ln w="12700" cap="flat">
              <a:solidFill>
                <a:srgbClr val="453F3E"/>
              </a:solidFill>
              <a:prstDash val="solid"/>
              <a:miter lim="400000"/>
            </a:ln>
          </a:right>
          <a:top>
            <a:ln w="12700" cap="flat">
              <a:solidFill>
                <a:srgbClr val="453F3E"/>
              </a:solidFill>
              <a:prstDash val="solid"/>
              <a:miter lim="400000"/>
            </a:ln>
          </a:top>
          <a:bottom>
            <a:ln w="12700" cap="flat">
              <a:solidFill>
                <a:srgbClr val="453F3E"/>
              </a:solidFill>
              <a:prstDash val="solid"/>
              <a:miter lim="400000"/>
            </a:ln>
          </a:bottom>
          <a:insideH>
            <a:ln w="12700" cap="flat">
              <a:solidFill>
                <a:srgbClr val="453F3E"/>
              </a:solidFill>
              <a:prstDash val="solid"/>
              <a:miter lim="400000"/>
            </a:ln>
          </a:insideH>
          <a:insideV>
            <a:ln w="12700" cap="flat">
              <a:solidFill>
                <a:srgbClr val="453F3E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5A5950"/>
        </a:fontRef>
        <a:srgbClr val="5A5950"/>
      </a:tcTxStyle>
      <a:tcStyle>
        <a:tcBdr>
          <a:left>
            <a:ln w="12700" cap="flat">
              <a:solidFill>
                <a:srgbClr val="453F3E"/>
              </a:solidFill>
              <a:prstDash val="solid"/>
              <a:miter lim="400000"/>
            </a:ln>
          </a:left>
          <a:right>
            <a:ln w="12700" cap="flat">
              <a:solidFill>
                <a:srgbClr val="453F3E"/>
              </a:solidFill>
              <a:prstDash val="solid"/>
              <a:miter lim="400000"/>
            </a:ln>
          </a:right>
          <a:top>
            <a:ln w="25400" cap="flat">
              <a:solidFill>
                <a:srgbClr val="453F3E"/>
              </a:solidFill>
              <a:prstDash val="solid"/>
              <a:miter lim="400000"/>
            </a:ln>
          </a:top>
          <a:bottom>
            <a:ln w="12700" cap="flat">
              <a:solidFill>
                <a:srgbClr val="453F3E"/>
              </a:solidFill>
              <a:prstDash val="solid"/>
              <a:miter lim="400000"/>
            </a:ln>
          </a:bottom>
          <a:insideH>
            <a:ln w="12700" cap="flat">
              <a:solidFill>
                <a:srgbClr val="453F3E"/>
              </a:solidFill>
              <a:prstDash val="solid"/>
              <a:miter lim="400000"/>
            </a:ln>
          </a:insideH>
          <a:insideV>
            <a:ln w="12700" cap="flat">
              <a:solidFill>
                <a:srgbClr val="453F3E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453F3E"/>
              </a:solidFill>
              <a:prstDash val="solid"/>
              <a:miter lim="400000"/>
            </a:ln>
          </a:left>
          <a:right>
            <a:ln w="12700" cap="flat">
              <a:solidFill>
                <a:srgbClr val="453F3E"/>
              </a:solidFill>
              <a:prstDash val="solid"/>
              <a:miter lim="400000"/>
            </a:ln>
          </a:right>
          <a:top>
            <a:ln w="12700" cap="flat">
              <a:solidFill>
                <a:srgbClr val="453F3E"/>
              </a:solidFill>
              <a:prstDash val="solid"/>
              <a:miter lim="400000"/>
            </a:ln>
          </a:top>
          <a:bottom>
            <a:ln w="12700" cap="flat">
              <a:solidFill>
                <a:srgbClr val="453F3E"/>
              </a:solidFill>
              <a:prstDash val="solid"/>
              <a:miter lim="400000"/>
            </a:ln>
          </a:bottom>
          <a:insideH>
            <a:ln w="12700" cap="flat">
              <a:solidFill>
                <a:srgbClr val="453F3E"/>
              </a:solidFill>
              <a:prstDash val="solid"/>
              <a:miter lim="400000"/>
            </a:ln>
          </a:insideH>
          <a:insideV>
            <a:ln w="12700" cap="flat">
              <a:solidFill>
                <a:srgbClr val="453F3E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5A5950"/>
        </a:fontRef>
        <a:srgbClr val="5A5950"/>
      </a:tcTxStyle>
      <a:tcStyle>
        <a:tcBdr>
          <a:left>
            <a:ln w="12700" cap="flat">
              <a:solidFill>
                <a:srgbClr val="C1C0B6">
                  <a:alpha val="85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C1C0B6">
                  <a:alpha val="85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C1C0B6">
                  <a:alpha val="85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C1C0B6">
                  <a:alpha val="85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C1C0B6">
                  <a:alpha val="85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C1C0B6">
                  <a:alpha val="85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B9B9F">
              <a:alpha val="19000"/>
            </a:srgbClr>
          </a:solidFill>
        </a:fill>
      </a:tcStyle>
    </a:band2H>
    <a:firstCol>
      <a:tcTxStyle b="off" i="off">
        <a:fontRef idx="minor">
          <a:srgbClr val="F2EBDB"/>
        </a:fontRef>
        <a:srgbClr val="F2EBDB"/>
      </a:tcTxStyle>
      <a:tcStyle>
        <a:tcBdr>
          <a:left>
            <a:ln w="12700" cap="flat">
              <a:solidFill>
                <a:srgbClr val="C1C0B6">
                  <a:alpha val="85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C1C0B6">
                  <a:alpha val="85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C1C0B6">
                  <a:alpha val="85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C1C0B6">
                  <a:alpha val="85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C1C0B6">
                  <a:alpha val="85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3F1DF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F2EBDB"/>
        </a:fontRef>
        <a:srgbClr val="F2EBDB"/>
      </a:tcTxStyle>
      <a:tcStyle>
        <a:tcBdr>
          <a:left>
            <a:ln w="12700" cap="flat">
              <a:solidFill>
                <a:srgbClr val="C1C0B6">
                  <a:alpha val="85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C1C0B6">
                  <a:alpha val="85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C1C0B6">
                  <a:alpha val="85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C1C0B6">
                  <a:alpha val="85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3F1DF"/>
              </a:solidFill>
              <a:prstDash val="solid"/>
              <a:miter lim="400000"/>
            </a:ln>
          </a:insideH>
          <a:insideV>
            <a:ln w="12700" cap="flat">
              <a:solidFill>
                <a:srgbClr val="C1C0B6">
                  <a:alpha val="85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2EBDB"/>
        </a:fontRef>
        <a:srgbClr val="F2EBDB"/>
      </a:tcTxStyle>
      <a:tcStyle>
        <a:tcBdr>
          <a:left>
            <a:ln w="12700" cap="flat">
              <a:solidFill>
                <a:srgbClr val="C1C0B6">
                  <a:alpha val="85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C1C0B6">
                  <a:alpha val="85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C1C0B6">
                  <a:alpha val="85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C1C0B6">
                  <a:alpha val="85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3F1DF"/>
              </a:solidFill>
              <a:prstDash val="solid"/>
              <a:miter lim="400000"/>
            </a:ln>
          </a:insideH>
          <a:insideV>
            <a:ln w="12700" cap="flat">
              <a:solidFill>
                <a:srgbClr val="C1C0B6">
                  <a:alpha val="85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EEE7283C-3CF3-47DC-8721-378D4A62B228}" styleName="">
    <a:tblBg/>
    <a:wholeTbl>
      <a:tcTxStyle b="off" i="off">
        <a:fontRef idx="minor">
          <a:srgbClr val="5A5950"/>
        </a:fontRef>
        <a:srgbClr val="5A5950"/>
      </a:tcTxStyle>
      <a:tcStyle>
        <a:tcBdr>
          <a:left>
            <a:ln w="19050" cap="rnd">
              <a:solidFill>
                <a:srgbClr val="000000">
                  <a:alpha val="69000"/>
                </a:srgbClr>
              </a:solidFill>
              <a:custDash>
                <a:ds d="100000" sp="200000"/>
              </a:custDash>
              <a:miter lim="400000"/>
            </a:ln>
          </a:left>
          <a:right>
            <a:ln w="19050" cap="rnd">
              <a:solidFill>
                <a:srgbClr val="000000">
                  <a:alpha val="69000"/>
                </a:srgbClr>
              </a:solidFill>
              <a:custDash>
                <a:ds d="100000" sp="200000"/>
              </a:custDash>
              <a:miter lim="400000"/>
            </a:ln>
          </a:right>
          <a:top>
            <a:ln w="19050" cap="rnd">
              <a:solidFill>
                <a:srgbClr val="000000">
                  <a:alpha val="69000"/>
                </a:srgbClr>
              </a:solidFill>
              <a:custDash>
                <a:ds d="100000" sp="200000"/>
              </a:custDash>
              <a:miter lim="400000"/>
            </a:ln>
          </a:top>
          <a:bottom>
            <a:ln w="19050" cap="rnd">
              <a:solidFill>
                <a:srgbClr val="000000">
                  <a:alpha val="69000"/>
                </a:srgbClr>
              </a:solidFill>
              <a:custDash>
                <a:ds d="100000" sp="200000"/>
              </a:custDash>
              <a:miter lim="400000"/>
            </a:ln>
          </a:bottom>
          <a:insideH>
            <a:ln w="19050" cap="rnd">
              <a:solidFill>
                <a:srgbClr val="000000">
                  <a:alpha val="69000"/>
                </a:srgbClr>
              </a:solidFill>
              <a:custDash>
                <a:ds d="100000" sp="200000"/>
              </a:custDash>
              <a:miter lim="400000"/>
            </a:ln>
          </a:insideH>
          <a:insideV>
            <a:ln w="19050" cap="rnd">
              <a:solidFill>
                <a:srgbClr val="000000">
                  <a:alpha val="69000"/>
                </a:srgbClr>
              </a:solidFill>
              <a:custDash>
                <a:ds d="1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D0CC8A">
              <a:alpha val="31000"/>
            </a:srgbClr>
          </a:solidFill>
        </a:fill>
      </a:tcStyle>
    </a:band2H>
    <a:firstCol>
      <a:tcTxStyle b="off" i="off">
        <a:fontRef idx="minor">
          <a:srgbClr val="F2EBDB"/>
        </a:fontRef>
        <a:srgbClr val="F2EBDB"/>
      </a:tcTxStyle>
      <a:tcStyle>
        <a:tcBdr>
          <a:left>
            <a:ln w="12700" cap="flat">
              <a:solidFill>
                <a:srgbClr val="60584D">
                  <a:alpha val="48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0E9D7"/>
              </a:solidFill>
              <a:prstDash val="solid"/>
              <a:miter lim="400000"/>
            </a:ln>
          </a:right>
          <a:top>
            <a:ln w="12700" cap="flat">
              <a:solidFill>
                <a:srgbClr val="60584D">
                  <a:alpha val="48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60584D">
                  <a:alpha val="48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60584D">
                  <a:alpha val="48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60584D">
                  <a:alpha val="48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F2EBDB"/>
        </a:fontRef>
        <a:srgbClr val="F2EBDB"/>
      </a:tcTxStyle>
      <a:tcStyle>
        <a:tcBdr>
          <a:left>
            <a:ln w="12700" cap="flat">
              <a:solidFill>
                <a:srgbClr val="60584D">
                  <a:alpha val="48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60584D">
                  <a:alpha val="48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60584D">
                  <a:alpha val="48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60584D">
                  <a:alpha val="48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60584D">
                  <a:alpha val="48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60584D">
                  <a:alpha val="48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2EBDB"/>
        </a:fontRef>
        <a:srgbClr val="F2EBDB"/>
      </a:tcTxStyle>
      <a:tcStyle>
        <a:tcBdr>
          <a:left>
            <a:ln w="12700" cap="flat">
              <a:solidFill>
                <a:srgbClr val="60584D">
                  <a:alpha val="48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60584D">
                  <a:alpha val="48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60584D">
                  <a:alpha val="48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60584D">
                  <a:alpha val="48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60584D">
                  <a:alpha val="48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60584D">
                  <a:alpha val="48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F821DB8-F4EB-4A41-A1BA-3FCAFE7338EE}" styleName="">
    <a:tblBg/>
    <a:wholeTbl>
      <a:tcTxStyle b="off" i="off">
        <a:fontRef idx="minor">
          <a:srgbClr val="5A5950"/>
        </a:fontRef>
        <a:srgbClr val="5A595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chemeClr val="accent4">
                  <a:hueOff val="-44868"/>
                  <a:lumOff val="-8845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chemeClr val="accent4">
                  <a:hueOff val="-44868"/>
                  <a:lumOff val="-8845"/>
                </a:schemeClr>
              </a:solidFill>
              <a:prstDash val="solid"/>
              <a:miter lim="400000"/>
            </a:ln>
          </a:bottom>
          <a:insideH>
            <a:ln w="12700" cap="flat">
              <a:solidFill>
                <a:schemeClr val="accent4">
                  <a:hueOff val="-44868"/>
                  <a:lumOff val="-8845"/>
                </a:scheme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CB5815">
              <a:alpha val="7000"/>
            </a:srgbClr>
          </a:solidFill>
        </a:fill>
      </a:tcStyle>
    </a:band2H>
    <a:firstCol>
      <a:tcTxStyle b="off" i="off">
        <a:fontRef idx="minor">
          <a:srgbClr val="5A5950"/>
        </a:fontRef>
        <a:srgbClr val="5A595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chemeClr val="accent4">
                  <a:hueOff val="-44868"/>
                  <a:lumOff val="-8845"/>
                </a:schemeClr>
              </a:solidFill>
              <a:prstDash val="solid"/>
              <a:miter lim="400000"/>
            </a:ln>
          </a:right>
          <a:top>
            <a:ln w="12700" cap="flat">
              <a:solidFill>
                <a:schemeClr val="accent4">
                  <a:hueOff val="-44868"/>
                  <a:lumOff val="-8845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chemeClr val="accent4">
                  <a:hueOff val="-44868"/>
                  <a:lumOff val="-8845"/>
                </a:schemeClr>
              </a:solidFill>
              <a:prstDash val="solid"/>
              <a:miter lim="400000"/>
            </a:ln>
          </a:bottom>
          <a:insideH>
            <a:ln w="12700" cap="flat">
              <a:solidFill>
                <a:schemeClr val="accent4">
                  <a:hueOff val="-44868"/>
                  <a:lumOff val="-8845"/>
                </a:scheme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5A5950"/>
        </a:fontRef>
        <a:srgbClr val="5A595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chemeClr val="accent4">
                  <a:hueOff val="-44868"/>
                  <a:lumOff val="-8845"/>
                </a:schemeClr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chemeClr val="accent4">
                  <a:hueOff val="-44868"/>
                  <a:lumOff val="-8845"/>
                </a:scheme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F2EBDC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  <a:tblStyle styleId="{33BA23B1-9221-436E-865A-0063620EA4FD}" styleName="">
    <a:tblBg/>
    <a:wholeTbl>
      <a:tcTxStyle b="off" i="off">
        <a:fontRef idx="minor">
          <a:srgbClr val="5A5950"/>
        </a:fontRef>
        <a:srgbClr val="5A5950"/>
      </a:tcTxStyle>
      <a:tcStyle>
        <a:tcBdr>
          <a:left>
            <a:ln w="12700" cap="flat">
              <a:solidFill>
                <a:srgbClr val="F2EBDB"/>
              </a:solidFill>
              <a:prstDash val="solid"/>
              <a:miter lim="400000"/>
            </a:ln>
          </a:left>
          <a:right>
            <a:ln w="12700" cap="flat">
              <a:solidFill>
                <a:srgbClr val="F2EBDB"/>
              </a:solidFill>
              <a:prstDash val="solid"/>
              <a:miter lim="400000"/>
            </a:ln>
          </a:right>
          <a:top>
            <a:ln w="12700" cap="flat">
              <a:solidFill>
                <a:srgbClr val="F2EBDB"/>
              </a:solidFill>
              <a:prstDash val="solid"/>
              <a:miter lim="400000"/>
            </a:ln>
          </a:top>
          <a:bottom>
            <a:ln w="12700" cap="flat">
              <a:solidFill>
                <a:srgbClr val="F2EBDB"/>
              </a:solidFill>
              <a:prstDash val="solid"/>
              <a:miter lim="400000"/>
            </a:ln>
          </a:bottom>
          <a:insideH>
            <a:ln w="12700" cap="flat">
              <a:solidFill>
                <a:srgbClr val="F2EBDB"/>
              </a:solidFill>
              <a:prstDash val="solid"/>
              <a:miter lim="400000"/>
            </a:ln>
          </a:insideH>
          <a:insideV>
            <a:ln w="12700" cap="flat">
              <a:solidFill>
                <a:srgbClr val="F2EBDB"/>
              </a:solidFill>
              <a:prstDash val="solid"/>
              <a:miter lim="400000"/>
            </a:ln>
          </a:insideV>
        </a:tcBdr>
        <a:fill>
          <a:solidFill>
            <a:srgbClr val="BCBCBC">
              <a:alpha val="24000"/>
            </a:srgbClr>
          </a:solidFill>
        </a:fill>
      </a:tcStyle>
    </a:wholeTbl>
    <a:band2H>
      <a:tcTxStyle b="def" i="def"/>
      <a:tcStyle>
        <a:tcBdr/>
        <a:fill>
          <a:solidFill>
            <a:srgbClr val="BCBCBC">
              <a:alpha val="12000"/>
            </a:srgbClr>
          </a:solidFill>
        </a:fill>
      </a:tcStyle>
    </a:band2H>
    <a:firstCol>
      <a:tcTxStyle b="off" i="off">
        <a:fontRef idx="minor">
          <a:srgbClr val="5A5950"/>
        </a:fontRef>
        <a:srgbClr val="5A5950"/>
      </a:tcTxStyle>
      <a:tcStyle>
        <a:tcBdr>
          <a:left>
            <a:ln w="12700" cap="flat">
              <a:solidFill>
                <a:srgbClr val="F2EBDB"/>
              </a:solidFill>
              <a:prstDash val="solid"/>
              <a:miter lim="400000"/>
            </a:ln>
          </a:left>
          <a:right>
            <a:ln w="12700" cap="flat">
              <a:solidFill>
                <a:srgbClr val="5A5950"/>
              </a:solidFill>
              <a:prstDash val="solid"/>
              <a:miter lim="400000"/>
            </a:ln>
          </a:right>
          <a:top>
            <a:ln w="12700" cap="flat">
              <a:solidFill>
                <a:srgbClr val="F2EBDB"/>
              </a:solidFill>
              <a:prstDash val="solid"/>
              <a:miter lim="400000"/>
            </a:ln>
          </a:top>
          <a:bottom>
            <a:ln w="12700" cap="flat">
              <a:solidFill>
                <a:srgbClr val="F2EBDB"/>
              </a:solidFill>
              <a:prstDash val="solid"/>
              <a:miter lim="400000"/>
            </a:ln>
          </a:bottom>
          <a:insideH>
            <a:ln w="12700" cap="flat">
              <a:solidFill>
                <a:srgbClr val="F2EBDB"/>
              </a:solidFill>
              <a:prstDash val="solid"/>
              <a:miter lim="400000"/>
            </a:ln>
          </a:insideH>
          <a:insideV>
            <a:ln w="12700" cap="flat">
              <a:solidFill>
                <a:srgbClr val="F3F1DF"/>
              </a:solidFill>
              <a:prstDash val="solid"/>
              <a:miter lim="400000"/>
            </a:ln>
          </a:insideV>
        </a:tcBdr>
        <a:fill>
          <a:solidFill>
            <a:srgbClr val="BCBCBC">
              <a:alpha val="24000"/>
            </a:srgbClr>
          </a:solidFill>
        </a:fill>
      </a:tcStyle>
    </a:firstCol>
    <a:lastRow>
      <a:tcTxStyle b="off" i="off">
        <a:fontRef idx="minor">
          <a:srgbClr val="5A5950"/>
        </a:fontRef>
        <a:srgbClr val="5A5950"/>
      </a:tcTxStyle>
      <a:tcStyle>
        <a:tcBdr>
          <a:left>
            <a:ln w="12700" cap="flat">
              <a:solidFill>
                <a:srgbClr val="F3F1DF"/>
              </a:solidFill>
              <a:prstDash val="solid"/>
              <a:miter lim="400000"/>
            </a:ln>
          </a:left>
          <a:right>
            <a:ln w="12700" cap="flat">
              <a:solidFill>
                <a:srgbClr val="F3F1DF"/>
              </a:solidFill>
              <a:prstDash val="solid"/>
              <a:miter lim="400000"/>
            </a:ln>
          </a:right>
          <a:top>
            <a:ln w="25400" cap="flat">
              <a:solidFill>
                <a:srgbClr val="645C51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F3F1DF"/>
              </a:solidFill>
              <a:prstDash val="solid"/>
              <a:miter lim="400000"/>
            </a:ln>
          </a:insideH>
          <a:insideV>
            <a:ln w="12700" cap="flat">
              <a:solidFill>
                <a:srgbClr val="F3F1DF"/>
              </a:solidFill>
              <a:prstDash val="solid"/>
              <a:miter lim="400000"/>
            </a:ln>
          </a:insideV>
        </a:tcBdr>
        <a:fill>
          <a:solidFill>
            <a:srgbClr val="BCBCBC">
              <a:alpha val="24000"/>
            </a:srgbClr>
          </a:solidFill>
        </a:fill>
      </a:tcStyle>
    </a:lastRow>
    <a:firstRow>
      <a:tcTxStyle b="off" i="off">
        <a:fontRef idx="minor">
          <a:srgbClr val="F2EBDB"/>
        </a:fontRef>
        <a:srgbClr val="F2EBDB"/>
      </a:tcTxStyle>
      <a:tcStyle>
        <a:tcBdr>
          <a:left>
            <a:ln w="12700" cap="flat">
              <a:solidFill>
                <a:srgbClr val="766D60"/>
              </a:solidFill>
              <a:prstDash val="solid"/>
              <a:miter lim="400000"/>
            </a:ln>
          </a:left>
          <a:right>
            <a:ln w="12700" cap="flat">
              <a:solidFill>
                <a:srgbClr val="766D60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766D60"/>
              </a:solidFill>
              <a:prstDash val="solid"/>
              <a:miter lim="400000"/>
            </a:ln>
          </a:insideH>
          <a:insideV>
            <a:ln w="12700" cap="flat">
              <a:solidFill>
                <a:srgbClr val="766D6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2708684C-4D16-4618-839F-0558EEFCDFE6}" styleName="">
    <a:tblBg/>
    <a:wholeTbl>
      <a:tcTxStyle b="off" i="off">
        <a:fontRef idx="minor">
          <a:srgbClr val="5A5950"/>
        </a:fontRef>
        <a:srgbClr val="5A5950"/>
      </a:tcTxStyle>
      <a:tcStyle>
        <a:tcBdr>
          <a:left>
            <a:ln w="12700" cap="flat">
              <a:solidFill>
                <a:srgbClr val="766D60">
                  <a:alpha val="22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766D60">
                  <a:alpha val="22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766D60">
                  <a:alpha val="22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766D60">
                  <a:alpha val="22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766D60">
                  <a:alpha val="22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766D60">
                  <a:alpha val="22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66D60">
              <a:alpha val="5000"/>
            </a:srgbClr>
          </a:solidFill>
        </a:fill>
      </a:tcStyle>
    </a:band2H>
    <a:firstCol>
      <a:tcTxStyle b="off" i="off">
        <a:fontRef idx="minor">
          <a:srgbClr val="5A5950"/>
        </a:fontRef>
        <a:srgbClr val="5A5950"/>
      </a:tcTxStyle>
      <a:tcStyle>
        <a:tcBdr>
          <a:left>
            <a:ln w="12700" cap="flat">
              <a:solidFill>
                <a:srgbClr val="766D60">
                  <a:alpha val="22000"/>
                </a:srgbClr>
              </a:solidFill>
              <a:prstDash val="solid"/>
              <a:miter lim="400000"/>
            </a:ln>
          </a:left>
          <a:right>
            <a:ln w="25400" cap="flat">
              <a:solidFill>
                <a:srgbClr val="766D60"/>
              </a:solidFill>
              <a:prstDash val="solid"/>
              <a:miter lim="400000"/>
            </a:ln>
          </a:right>
          <a:top>
            <a:ln w="12700" cap="flat">
              <a:solidFill>
                <a:srgbClr val="766D60">
                  <a:alpha val="22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766D60">
                  <a:alpha val="22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766D60">
                  <a:alpha val="22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766D60">
                  <a:alpha val="22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5A5950"/>
        </a:fontRef>
        <a:srgbClr val="5A5950"/>
      </a:tcTxStyle>
      <a:tcStyle>
        <a:tcBdr>
          <a:left>
            <a:ln w="12700" cap="flat">
              <a:solidFill>
                <a:srgbClr val="766D60">
                  <a:alpha val="22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766D60">
                  <a:alpha val="2200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766D60"/>
              </a:solidFill>
              <a:prstDash val="solid"/>
              <a:miter lim="400000"/>
            </a:ln>
          </a:top>
          <a:bottom>
            <a:ln w="12700" cap="flat">
              <a:solidFill>
                <a:srgbClr val="766D60">
                  <a:alpha val="22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766D60">
                  <a:alpha val="22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766D60">
                  <a:alpha val="22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5A5950"/>
        </a:fontRef>
        <a:srgbClr val="5A5950"/>
      </a:tcTxStyle>
      <a:tcStyle>
        <a:tcBdr>
          <a:left>
            <a:ln w="12700" cap="flat">
              <a:solidFill>
                <a:srgbClr val="766D60">
                  <a:alpha val="22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766D60">
                  <a:alpha val="22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766D60">
                  <a:alpha val="22000"/>
                </a:srgbClr>
              </a:solidFill>
              <a:prstDash val="solid"/>
              <a:miter lim="400000"/>
            </a:ln>
          </a:top>
          <a:bottom>
            <a:ln w="25400" cap="flat">
              <a:solidFill>
                <a:srgbClr val="766D60"/>
              </a:solidFill>
              <a:prstDash val="solid"/>
              <a:miter lim="400000"/>
            </a:ln>
          </a:bottom>
          <a:insideH>
            <a:ln w="12700" cap="flat">
              <a:solidFill>
                <a:srgbClr val="766D60">
                  <a:alpha val="22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766D60">
                  <a:alpha val="22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1"/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/Relationships>
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Shape 139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0" name="Shape 140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1pPr>
    <a:lvl2pPr indent="228600" defTabSz="457200" latinLnBrk="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2pPr>
    <a:lvl3pPr indent="457200" defTabSz="457200" latinLnBrk="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3pPr>
    <a:lvl4pPr indent="685800" defTabSz="457200" latinLnBrk="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4pPr>
    <a:lvl5pPr indent="914400" defTabSz="457200" latinLnBrk="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5pPr>
    <a:lvl6pPr indent="1143000" defTabSz="457200" latinLnBrk="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6pPr>
    <a:lvl7pPr indent="1371600" defTabSz="457200" latinLnBrk="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7pPr>
    <a:lvl8pPr indent="1600200" defTabSz="457200" latinLnBrk="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8pPr>
    <a:lvl9pPr indent="1828800" defTabSz="457200" latinLnBrk="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9pPr>
  </p:notesStyle>
</p:notesMaster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Relationship Id="rId3" Type="http://schemas.openxmlformats.org/officeDocument/2006/relationships/image" Target="../media/image3.png"/></Relationships>
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/Relationships>

</file>

<file path=ppt/slideLayouts/_rels/slideLayout1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showMasterSp="1" showMasterPhAnim="1">
  <p:cSld name="Titolo e sottotitolo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leatherbooktypeembellishgld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753100" y="4775200"/>
            <a:ext cx="1956620" cy="304800"/>
          </a:xfrm>
          <a:prstGeom prst="rect">
            <a:avLst/>
          </a:prstGeom>
          <a:ln w="12700">
            <a:miter lim="400000"/>
          </a:ln>
        </p:spPr>
      </p:pic>
      <p:sp>
        <p:nvSpPr>
          <p:cNvPr id="12" name="Shape 12"/>
          <p:cNvSpPr/>
          <p:nvPr>
            <p:ph type="title"/>
          </p:nvPr>
        </p:nvSpPr>
        <p:spPr>
          <a:xfrm>
            <a:off x="825500" y="1879600"/>
            <a:ext cx="11836400" cy="2603500"/>
          </a:xfrm>
          <a:prstGeom prst="rect">
            <a:avLst/>
          </a:prstGeom>
          <a:effectLst>
            <a:outerShdw sx="100000" sy="100000" kx="0" ky="0" algn="b" rotWithShape="0" blurRad="25400" dist="38100" dir="2700000">
              <a:srgbClr val="6D625D">
                <a:alpha val="90000"/>
              </a:srgbClr>
            </a:outerShdw>
          </a:effectLst>
        </p:spPr>
        <p:txBody>
          <a:bodyPr anchor="b"/>
          <a:lstStyle>
            <a:lvl1pPr>
              <a:defRPr sz="8000">
                <a:solidFill>
                  <a:srgbClr val="BEA56D"/>
                </a:solidFill>
                <a:effectLst>
                  <a:outerShdw sx="100000" sy="100000" kx="0" ky="0" algn="b" rotWithShape="0" blurRad="38100" dist="25400" dir="15900000">
                    <a:srgbClr val="000000">
                      <a:alpha val="90000"/>
                    </a:srgbClr>
                  </a:outerShdw>
                </a:effectLst>
              </a:defRPr>
            </a:lvl1pPr>
          </a:lstStyle>
          <a:p>
            <a:pPr/>
            <a:r>
              <a:t>Titolo Testo</a:t>
            </a:r>
          </a:p>
        </p:txBody>
      </p:sp>
      <p:sp>
        <p:nvSpPr>
          <p:cNvPr id="13" name="Shape 13"/>
          <p:cNvSpPr/>
          <p:nvPr>
            <p:ph type="body" sz="quarter" idx="1"/>
          </p:nvPr>
        </p:nvSpPr>
        <p:spPr>
          <a:xfrm>
            <a:off x="825500" y="5346700"/>
            <a:ext cx="11836400" cy="1854200"/>
          </a:xfrm>
          <a:prstGeom prst="rect">
            <a:avLst/>
          </a:prstGeom>
          <a:effectLst>
            <a:outerShdw sx="100000" sy="100000" kx="0" ky="0" algn="b" rotWithShape="0" blurRad="25400" dist="38100" dir="2700000">
              <a:srgbClr val="6D625D">
                <a:alpha val="90000"/>
              </a:srgbClr>
            </a:outerShdw>
          </a:effectLst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i="1" sz="5200">
                <a:solidFill>
                  <a:srgbClr val="BEA56D"/>
                </a:solidFill>
                <a:effectLst>
                  <a:outerShdw sx="100000" sy="100000" kx="0" ky="0" algn="b" rotWithShape="0" blurRad="25400" dist="38100" dir="15900000">
                    <a:srgbClr val="000000">
                      <a:alpha val="90000"/>
                    </a:srgbClr>
                  </a:outerShdw>
                </a:effectLst>
              </a:defRPr>
            </a:lvl1pPr>
            <a:lvl2pPr marL="0" indent="228600" algn="ctr">
              <a:spcBef>
                <a:spcPts val="0"/>
              </a:spcBef>
              <a:buSzTx/>
              <a:buNone/>
              <a:defRPr i="1" sz="5200">
                <a:solidFill>
                  <a:srgbClr val="BEA56D"/>
                </a:solidFill>
                <a:effectLst>
                  <a:outerShdw sx="100000" sy="100000" kx="0" ky="0" algn="b" rotWithShape="0" blurRad="25400" dist="38100" dir="15900000">
                    <a:srgbClr val="000000">
                      <a:alpha val="90000"/>
                    </a:srgbClr>
                  </a:outerShdw>
                </a:effectLst>
              </a:defRPr>
            </a:lvl2pPr>
            <a:lvl3pPr marL="0" indent="457200" algn="ctr">
              <a:spcBef>
                <a:spcPts val="0"/>
              </a:spcBef>
              <a:buSzTx/>
              <a:buNone/>
              <a:defRPr i="1" sz="5200">
                <a:solidFill>
                  <a:srgbClr val="BEA56D"/>
                </a:solidFill>
                <a:effectLst>
                  <a:outerShdw sx="100000" sy="100000" kx="0" ky="0" algn="b" rotWithShape="0" blurRad="25400" dist="38100" dir="15900000">
                    <a:srgbClr val="000000">
                      <a:alpha val="90000"/>
                    </a:srgbClr>
                  </a:outerShdw>
                </a:effectLst>
              </a:defRPr>
            </a:lvl3pPr>
            <a:lvl4pPr marL="0" indent="685800" algn="ctr">
              <a:spcBef>
                <a:spcPts val="0"/>
              </a:spcBef>
              <a:buSzTx/>
              <a:buNone/>
              <a:defRPr i="1" sz="5200">
                <a:solidFill>
                  <a:srgbClr val="BEA56D"/>
                </a:solidFill>
                <a:effectLst>
                  <a:outerShdw sx="100000" sy="100000" kx="0" ky="0" algn="b" rotWithShape="0" blurRad="25400" dist="38100" dir="15900000">
                    <a:srgbClr val="000000">
                      <a:alpha val="90000"/>
                    </a:srgbClr>
                  </a:outerShdw>
                </a:effectLst>
              </a:defRPr>
            </a:lvl4pPr>
            <a:lvl5pPr marL="0" indent="914400" algn="ctr">
              <a:spcBef>
                <a:spcPts val="0"/>
              </a:spcBef>
              <a:buSzTx/>
              <a:buNone/>
              <a:defRPr i="1" sz="5200">
                <a:solidFill>
                  <a:srgbClr val="BEA56D"/>
                </a:solidFill>
                <a:effectLst>
                  <a:outerShdw sx="100000" sy="100000" kx="0" ky="0" algn="b" rotWithShape="0" blurRad="25400" dist="38100" dir="15900000">
                    <a:srgbClr val="000000">
                      <a:alpha val="90000"/>
                    </a:srgbClr>
                  </a:outerShdw>
                </a:effectLst>
              </a:defRPr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14" name="Shape 14"/>
          <p:cNvSpPr/>
          <p:nvPr>
            <p:ph type="sldNum" sz="quarter" idx="2"/>
          </p:nvPr>
        </p:nvSpPr>
        <p:spPr>
          <a:xfrm>
            <a:off x="6565899" y="9029700"/>
            <a:ext cx="342901" cy="3556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Cita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/>
          <p:nvPr>
            <p:ph type="body" sz="quarter" idx="13"/>
          </p:nvPr>
        </p:nvSpPr>
        <p:spPr>
          <a:xfrm>
            <a:off x="1270000" y="6350000"/>
            <a:ext cx="10464800" cy="5588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i="1" sz="3200"/>
            </a:lvl1pPr>
          </a:lstStyle>
          <a:p>
            <a:pPr/>
            <a:r>
              <a:t>–Giovanni Mela</a:t>
            </a:r>
          </a:p>
        </p:txBody>
      </p:sp>
      <p:sp>
        <p:nvSpPr>
          <p:cNvPr id="96" name="Shape 96"/>
          <p:cNvSpPr/>
          <p:nvPr>
            <p:ph type="body" sz="quarter" idx="14"/>
          </p:nvPr>
        </p:nvSpPr>
        <p:spPr>
          <a:xfrm>
            <a:off x="1270000" y="4292600"/>
            <a:ext cx="10464800" cy="6731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2400"/>
              </a:spcBef>
              <a:buSzTx/>
              <a:buNone/>
              <a:defRPr i="1" sz="4000"/>
            </a:lvl1pPr>
          </a:lstStyle>
          <a:p>
            <a:pPr/>
            <a:r>
              <a:t>“Inserisci qui una citazione”. </a:t>
            </a:r>
          </a:p>
        </p:txBody>
      </p:sp>
      <p:sp>
        <p:nvSpPr>
          <p:cNvPr id="97" name="Shape 97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Shape 104"/>
          <p:cNvSpPr/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5" name="Shape 105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Shape 112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Default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hape 119"/>
          <p:cNvSpPr/>
          <p:nvPr>
            <p:ph type="sldNum" sz="quarter" idx="2"/>
          </p:nvPr>
        </p:nvSpPr>
        <p:spPr>
          <a:xfrm>
            <a:off x="11632419" y="8886613"/>
            <a:ext cx="397022" cy="389270"/>
          </a:xfrm>
          <a:prstGeom prst="rect">
            <a:avLst/>
          </a:prstGeom>
        </p:spPr>
        <p:txBody>
          <a:bodyPr lIns="65023" tIns="65023" rIns="65023" bIns="65023"/>
          <a:lstStyle>
            <a:lvl1pPr algn="r" defTabSz="650240">
              <a:defRPr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Default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Shape 126"/>
          <p:cNvSpPr/>
          <p:nvPr>
            <p:ph type="sldNum" sz="quarter" idx="2"/>
          </p:nvPr>
        </p:nvSpPr>
        <p:spPr>
          <a:xfrm>
            <a:off x="11981227" y="9120462"/>
            <a:ext cx="373333" cy="358649"/>
          </a:xfrm>
          <a:prstGeom prst="rect">
            <a:avLst/>
          </a:prstGeom>
        </p:spPr>
        <p:txBody>
          <a:bodyPr lIns="65023" tIns="65023" rIns="65023" bIns="65023" anchor="ctr"/>
          <a:lstStyle>
            <a:lvl1pPr algn="r" defTabSz="1300480">
              <a:defRPr sz="1600">
                <a:solidFill>
                  <a:srgbClr val="FFF1CE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  <a:latin typeface="Franklin Gothic Book"/>
                <a:ea typeface="Franklin Gothic Book"/>
                <a:cs typeface="Franklin Gothic Book"/>
                <a:sym typeface="Franklin Gothic Book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Default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/>
          <p:nvPr>
            <p:ph type="sldNum" sz="quarter" idx="2"/>
          </p:nvPr>
        </p:nvSpPr>
        <p:spPr>
          <a:xfrm>
            <a:off x="11658092" y="8886613"/>
            <a:ext cx="371349" cy="387038"/>
          </a:xfrm>
          <a:prstGeom prst="rect">
            <a:avLst/>
          </a:prstGeom>
        </p:spPr>
        <p:txBody>
          <a:bodyPr lIns="65023" tIns="65023" rIns="65023" bIns="65023"/>
          <a:lstStyle>
            <a:lvl1pPr algn="r" defTabSz="1300480">
              <a:defRPr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Seconda di copert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/>
          <p:nvPr>
            <p:ph type="pic" idx="13"/>
          </p:nvPr>
        </p:nvSpPr>
        <p:spPr>
          <a:xfrm>
            <a:off x="749300" y="812800"/>
            <a:ext cx="11480800" cy="62230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2" name="Shape 22"/>
          <p:cNvSpPr/>
          <p:nvPr>
            <p:ph type="title"/>
          </p:nvPr>
        </p:nvSpPr>
        <p:spPr>
          <a:xfrm>
            <a:off x="762000" y="7035800"/>
            <a:ext cx="11480800" cy="1346200"/>
          </a:xfrm>
          <a:prstGeom prst="rect">
            <a:avLst/>
          </a:prstGeom>
        </p:spPr>
        <p:txBody>
          <a:bodyPr/>
          <a:lstStyle/>
          <a:p>
            <a:pPr/>
            <a:r>
              <a:t>Titolo Testo</a:t>
            </a:r>
          </a:p>
        </p:txBody>
      </p:sp>
      <p:sp>
        <p:nvSpPr>
          <p:cNvPr id="23" name="Shape 23"/>
          <p:cNvSpPr/>
          <p:nvPr>
            <p:ph type="body" sz="quarter" idx="1"/>
          </p:nvPr>
        </p:nvSpPr>
        <p:spPr>
          <a:xfrm>
            <a:off x="762000" y="8382000"/>
            <a:ext cx="11480800" cy="952500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SzTx/>
              <a:buNone/>
              <a:defRPr i="1" sz="3600"/>
            </a:lvl1pPr>
            <a:lvl2pPr marL="0" indent="228600" algn="ctr">
              <a:spcBef>
                <a:spcPts val="0"/>
              </a:spcBef>
              <a:buSzTx/>
              <a:buNone/>
              <a:defRPr i="1" sz="3600"/>
            </a:lvl2pPr>
            <a:lvl3pPr marL="0" indent="457200" algn="ctr">
              <a:spcBef>
                <a:spcPts val="0"/>
              </a:spcBef>
              <a:buSzTx/>
              <a:buNone/>
              <a:defRPr i="1" sz="3600"/>
            </a:lvl3pPr>
            <a:lvl4pPr marL="0" indent="685800" algn="ctr">
              <a:spcBef>
                <a:spcPts val="0"/>
              </a:spcBef>
              <a:buSzTx/>
              <a:buNone/>
              <a:defRPr i="1" sz="3600"/>
            </a:lvl4pPr>
            <a:lvl5pPr marL="0" indent="914400" algn="ctr">
              <a:spcBef>
                <a:spcPts val="0"/>
              </a:spcBef>
              <a:buSzTx/>
              <a:buNone/>
              <a:defRPr i="1" sz="3600"/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24" name="Shape 24"/>
          <p:cNvSpPr/>
          <p:nvPr>
            <p:ph type="sldNum" sz="quarter" idx="2"/>
          </p:nvPr>
        </p:nvSpPr>
        <p:spPr>
          <a:xfrm>
            <a:off x="6324599" y="9144000"/>
            <a:ext cx="342901" cy="3556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olo - Centr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hape 31"/>
          <p:cNvSpPr/>
          <p:nvPr>
            <p:ph type="title"/>
          </p:nvPr>
        </p:nvSpPr>
        <p:spPr>
          <a:xfrm>
            <a:off x="762000" y="3606800"/>
            <a:ext cx="11480800" cy="2540000"/>
          </a:xfrm>
          <a:prstGeom prst="rect">
            <a:avLst/>
          </a:prstGeom>
        </p:spPr>
        <p:txBody>
          <a:bodyPr/>
          <a:lstStyle/>
          <a:p>
            <a:pPr/>
            <a:r>
              <a:t>Titolo Testo</a:t>
            </a:r>
          </a:p>
        </p:txBody>
      </p:sp>
      <p:sp>
        <p:nvSpPr>
          <p:cNvPr id="32" name="Shape 32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Foto -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leatherbooktypeembellishgry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696906" y="5083509"/>
            <a:ext cx="1956621" cy="304801"/>
          </a:xfrm>
          <a:prstGeom prst="rect">
            <a:avLst/>
          </a:prstGeom>
          <a:ln w="12700">
            <a:miter lim="400000"/>
          </a:ln>
        </p:spPr>
      </p:pic>
      <p:sp>
        <p:nvSpPr>
          <p:cNvPr id="40" name="Shape 40"/>
          <p:cNvSpPr/>
          <p:nvPr>
            <p:ph type="pic" sz="half" idx="13"/>
          </p:nvPr>
        </p:nvSpPr>
        <p:spPr>
          <a:xfrm>
            <a:off x="7121230" y="1586868"/>
            <a:ext cx="5105401" cy="6807201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41" name="Shape 41"/>
          <p:cNvSpPr/>
          <p:nvPr>
            <p:ph type="title"/>
          </p:nvPr>
        </p:nvSpPr>
        <p:spPr>
          <a:xfrm>
            <a:off x="431800" y="1600200"/>
            <a:ext cx="6477000" cy="3175000"/>
          </a:xfrm>
          <a:prstGeom prst="rect">
            <a:avLst/>
          </a:prstGeom>
        </p:spPr>
        <p:txBody>
          <a:bodyPr anchor="b"/>
          <a:lstStyle/>
          <a:p>
            <a:pPr/>
            <a:r>
              <a:t>Titolo Testo</a:t>
            </a:r>
          </a:p>
        </p:txBody>
      </p:sp>
      <p:sp>
        <p:nvSpPr>
          <p:cNvPr id="42" name="Shape 42"/>
          <p:cNvSpPr/>
          <p:nvPr>
            <p:ph type="body" sz="quarter" idx="1"/>
          </p:nvPr>
        </p:nvSpPr>
        <p:spPr>
          <a:xfrm>
            <a:off x="431800" y="5715000"/>
            <a:ext cx="6464300" cy="26797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i="1" sz="3600"/>
            </a:lvl1pPr>
            <a:lvl2pPr marL="0" indent="228600" algn="ctr">
              <a:spcBef>
                <a:spcPts val="0"/>
              </a:spcBef>
              <a:buSzTx/>
              <a:buNone/>
              <a:defRPr i="1" sz="3600"/>
            </a:lvl2pPr>
            <a:lvl3pPr marL="0" indent="457200" algn="ctr">
              <a:spcBef>
                <a:spcPts val="0"/>
              </a:spcBef>
              <a:buSzTx/>
              <a:buNone/>
              <a:defRPr i="1" sz="3600"/>
            </a:lvl3pPr>
            <a:lvl4pPr marL="0" indent="685800" algn="ctr">
              <a:spcBef>
                <a:spcPts val="0"/>
              </a:spcBef>
              <a:buSzTx/>
              <a:buNone/>
              <a:defRPr i="1" sz="3600"/>
            </a:lvl4pPr>
            <a:lvl5pPr marL="0" indent="914400" algn="ctr">
              <a:spcBef>
                <a:spcPts val="0"/>
              </a:spcBef>
              <a:buSzTx/>
              <a:buNone/>
              <a:defRPr i="1" sz="3600"/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43" name="Shape 43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olo - In al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Shape 50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Titolo Testo</a:t>
            </a:r>
          </a:p>
        </p:txBody>
      </p:sp>
      <p:sp>
        <p:nvSpPr>
          <p:cNvPr id="51" name="Shape 51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olo e punti ele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Titolo Testo</a:t>
            </a:r>
          </a:p>
        </p:txBody>
      </p:sp>
      <p:sp>
        <p:nvSpPr>
          <p:cNvPr id="59" name="Shape 59"/>
          <p:cNvSpPr/>
          <p:nvPr>
            <p:ph type="body" idx="1"/>
          </p:nvPr>
        </p:nvSpPr>
        <p:spPr>
          <a:xfrm>
            <a:off x="762000" y="2768600"/>
            <a:ext cx="11480800" cy="5715000"/>
          </a:xfrm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  <a:lvl2pPr>
              <a:buBlip>
                <a:blip r:embed="rId2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60" name="Shape 60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olo, punti elenco e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/>
          <p:nvPr>
            <p:ph type="pic" sz="half" idx="13"/>
          </p:nvPr>
        </p:nvSpPr>
        <p:spPr>
          <a:xfrm>
            <a:off x="6870700" y="2362200"/>
            <a:ext cx="5359400" cy="64135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68" name="Shape 68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Titolo Testo</a:t>
            </a:r>
          </a:p>
        </p:txBody>
      </p:sp>
      <p:sp>
        <p:nvSpPr>
          <p:cNvPr id="69" name="Shape 69"/>
          <p:cNvSpPr/>
          <p:nvPr>
            <p:ph type="body" sz="half" idx="1"/>
          </p:nvPr>
        </p:nvSpPr>
        <p:spPr>
          <a:xfrm>
            <a:off x="762000" y="2362200"/>
            <a:ext cx="5334000" cy="6413500"/>
          </a:xfrm>
          <a:prstGeom prst="rect">
            <a:avLst/>
          </a:prstGeom>
        </p:spPr>
        <p:txBody>
          <a:bodyPr/>
          <a:lstStyle>
            <a:lvl1pPr marL="406400" indent="-406400">
              <a:spcBef>
                <a:spcPts val="4000"/>
              </a:spcBef>
              <a:buBlip>
                <a:blip r:embed="rId2"/>
              </a:buBlip>
              <a:defRPr sz="3200"/>
            </a:lvl1pPr>
            <a:lvl2pPr marL="812800" indent="-406400">
              <a:spcBef>
                <a:spcPts val="4000"/>
              </a:spcBef>
              <a:buBlip>
                <a:blip r:embed="rId2"/>
              </a:buBlip>
              <a:defRPr sz="3200"/>
            </a:lvl2pPr>
            <a:lvl3pPr marL="1219200" indent="-406400">
              <a:spcBef>
                <a:spcPts val="4000"/>
              </a:spcBef>
              <a:buBlip>
                <a:blip r:embed="rId2"/>
              </a:buBlip>
              <a:defRPr sz="3200"/>
            </a:lvl3pPr>
            <a:lvl4pPr marL="1625600" indent="-406400">
              <a:spcBef>
                <a:spcPts val="4000"/>
              </a:spcBef>
              <a:buBlip>
                <a:blip r:embed="rId2"/>
              </a:buBlip>
              <a:defRPr sz="3200"/>
            </a:lvl4pPr>
            <a:lvl5pPr marL="2032000" indent="-406400">
              <a:spcBef>
                <a:spcPts val="4000"/>
              </a:spcBef>
              <a:buBlip>
                <a:blip r:embed="rId2"/>
              </a:buBlip>
              <a:defRPr sz="3200"/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70" name="Shape 70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unti ele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Shape 77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  <a:lvl2pPr>
              <a:buBlip>
                <a:blip r:embed="rId2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78" name="Shape 78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Foto - 3 per pag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/>
          <p:nvPr>
            <p:ph type="pic" idx="13"/>
          </p:nvPr>
        </p:nvSpPr>
        <p:spPr>
          <a:xfrm>
            <a:off x="787400" y="723900"/>
            <a:ext cx="6324600" cy="81788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6" name="Shape 86"/>
          <p:cNvSpPr/>
          <p:nvPr>
            <p:ph type="pic" sz="quarter" idx="14"/>
          </p:nvPr>
        </p:nvSpPr>
        <p:spPr>
          <a:xfrm>
            <a:off x="7396540" y="723900"/>
            <a:ext cx="4800601" cy="34798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7" name="Shape 87"/>
          <p:cNvSpPr/>
          <p:nvPr>
            <p:ph type="pic" sz="quarter" idx="15"/>
          </p:nvPr>
        </p:nvSpPr>
        <p:spPr>
          <a:xfrm>
            <a:off x="7396540" y="4508617"/>
            <a:ext cx="4813301" cy="4394201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8" name="Shape 88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image" Target="../media/image1.png"/><Relationship Id="rId4" Type="http://schemas.openxmlformats.org/officeDocument/2006/relationships/slideLayout" Target="../slideLayouts/slideLayout1.xml"/><Relationship Id="rId5" Type="http://schemas.openxmlformats.org/officeDocument/2006/relationships/slideLayout" Target="../slideLayouts/slideLayout2.xml"/><Relationship Id="rId6" Type="http://schemas.openxmlformats.org/officeDocument/2006/relationships/slideLayout" Target="../slideLayouts/slideLayout3.xml"/><Relationship Id="rId7" Type="http://schemas.openxmlformats.org/officeDocument/2006/relationships/slideLayout" Target="../slideLayouts/slideLayout4.xml"/><Relationship Id="rId8" Type="http://schemas.openxmlformats.org/officeDocument/2006/relationships/slideLayout" Target="../slideLayouts/slideLayout5.xml"/><Relationship Id="rId9" Type="http://schemas.openxmlformats.org/officeDocument/2006/relationships/slideLayout" Target="../slideLayouts/slideLayout6.xml"/><Relationship Id="rId10" Type="http://schemas.openxmlformats.org/officeDocument/2006/relationships/slideLayout" Target="../slideLayouts/slideLayout7.xml"/><Relationship Id="rId11" Type="http://schemas.openxmlformats.org/officeDocument/2006/relationships/slideLayout" Target="../slideLayouts/slideLayout8.xml"/><Relationship Id="rId12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0.xml"/><Relationship Id="rId14" Type="http://schemas.openxmlformats.org/officeDocument/2006/relationships/slideLayout" Target="../slideLayouts/slideLayout11.xml"/><Relationship Id="rId15" Type="http://schemas.openxmlformats.org/officeDocument/2006/relationships/slideLayout" Target="../slideLayouts/slideLayout12.xml"/><Relationship Id="rId16" Type="http://schemas.openxmlformats.org/officeDocument/2006/relationships/slideLayout" Target="../slideLayouts/slideLayout13.xml"/><Relationship Id="rId17" Type="http://schemas.openxmlformats.org/officeDocument/2006/relationships/slideLayout" Target="../slideLayouts/slideLayout14.xml"/><Relationship Id="rId18" Type="http://schemas.openxmlformats.org/officeDocument/2006/relationships/slideLayout" Target="../slideLayouts/slideLayout15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>
            <p:ph type="body" idx="1"/>
          </p:nvPr>
        </p:nvSpPr>
        <p:spPr>
          <a:xfrm>
            <a:off x="762000" y="723900"/>
            <a:ext cx="11480800" cy="8293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>
              <a:buBlip>
                <a:blip r:embed="rId3"/>
              </a:buBlip>
            </a:lvl1pPr>
            <a:lvl2pPr>
              <a:buBlip>
                <a:blip r:embed="rId3"/>
              </a:buBlip>
            </a:lvl2pPr>
            <a:lvl3pPr>
              <a:buBlip>
                <a:blip r:embed="rId3"/>
              </a:buBlip>
            </a:lvl3pPr>
            <a:lvl4pPr>
              <a:buBlip>
                <a:blip r:embed="rId3"/>
              </a:buBlip>
            </a:lvl4pPr>
            <a:lvl5pPr>
              <a:buBlip>
                <a:blip r:embed="rId3"/>
              </a:buBlip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3" name="Shape 3"/>
          <p:cNvSpPr/>
          <p:nvPr>
            <p:ph type="title"/>
          </p:nvPr>
        </p:nvSpPr>
        <p:spPr>
          <a:xfrm>
            <a:off x="762000" y="381000"/>
            <a:ext cx="11480800" cy="1524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Titolo Testo</a:t>
            </a:r>
          </a:p>
        </p:txBody>
      </p:sp>
      <p:sp>
        <p:nvSpPr>
          <p:cNvPr id="4" name="Shape 4"/>
          <p:cNvSpPr/>
          <p:nvPr>
            <p:ph type="sldNum" sz="quarter" idx="2"/>
          </p:nvPr>
        </p:nvSpPr>
        <p:spPr>
          <a:xfrm>
            <a:off x="6324599" y="9017000"/>
            <a:ext cx="342901" cy="355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800"/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  <p:sldLayoutId id="2147483660" r:id="rId15"/>
    <p:sldLayoutId id="2147483661" r:id="rId16"/>
    <p:sldLayoutId id="2147483662" r:id="rId17"/>
    <p:sldLayoutId id="2147483663" r:id="rId18"/>
  </p:sldLayoutIdLst>
  <p:transition xmlns:p14="http://schemas.microsoft.com/office/powerpoint/2010/main" spd="med" advClick="1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400" u="none">
          <a:ln>
            <a:noFill/>
          </a:ln>
          <a:solidFill>
            <a:srgbClr val="6C6963"/>
          </a:solidFill>
          <a:effectLst>
            <a:outerShdw sx="100000" sy="100000" kx="0" ky="0" algn="b" rotWithShape="0" blurRad="25400" dist="25400" dir="15900000">
              <a:srgbClr val="595650">
                <a:alpha val="33000"/>
              </a:srgbClr>
            </a:outerShdw>
          </a:effectLst>
          <a:uFillTx/>
          <a:latin typeface="+mn-lt"/>
          <a:ea typeface="+mn-ea"/>
          <a:cs typeface="+mn-cs"/>
          <a:sym typeface="Baskerville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400" u="none">
          <a:ln>
            <a:noFill/>
          </a:ln>
          <a:solidFill>
            <a:srgbClr val="6C6963"/>
          </a:solidFill>
          <a:effectLst>
            <a:outerShdw sx="100000" sy="100000" kx="0" ky="0" algn="b" rotWithShape="0" blurRad="25400" dist="25400" dir="15900000">
              <a:srgbClr val="595650">
                <a:alpha val="33000"/>
              </a:srgbClr>
            </a:outerShdw>
          </a:effectLst>
          <a:uFillTx/>
          <a:latin typeface="+mn-lt"/>
          <a:ea typeface="+mn-ea"/>
          <a:cs typeface="+mn-cs"/>
          <a:sym typeface="Baskerville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400" u="none">
          <a:ln>
            <a:noFill/>
          </a:ln>
          <a:solidFill>
            <a:srgbClr val="6C6963"/>
          </a:solidFill>
          <a:effectLst>
            <a:outerShdw sx="100000" sy="100000" kx="0" ky="0" algn="b" rotWithShape="0" blurRad="25400" dist="25400" dir="15900000">
              <a:srgbClr val="595650">
                <a:alpha val="33000"/>
              </a:srgbClr>
            </a:outerShdw>
          </a:effectLst>
          <a:uFillTx/>
          <a:latin typeface="+mn-lt"/>
          <a:ea typeface="+mn-ea"/>
          <a:cs typeface="+mn-cs"/>
          <a:sym typeface="Baskerville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400" u="none">
          <a:ln>
            <a:noFill/>
          </a:ln>
          <a:solidFill>
            <a:srgbClr val="6C6963"/>
          </a:solidFill>
          <a:effectLst>
            <a:outerShdw sx="100000" sy="100000" kx="0" ky="0" algn="b" rotWithShape="0" blurRad="25400" dist="25400" dir="15900000">
              <a:srgbClr val="595650">
                <a:alpha val="33000"/>
              </a:srgbClr>
            </a:outerShdw>
          </a:effectLst>
          <a:uFillTx/>
          <a:latin typeface="+mn-lt"/>
          <a:ea typeface="+mn-ea"/>
          <a:cs typeface="+mn-cs"/>
          <a:sym typeface="Baskerville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400" u="none">
          <a:ln>
            <a:noFill/>
          </a:ln>
          <a:solidFill>
            <a:srgbClr val="6C6963"/>
          </a:solidFill>
          <a:effectLst>
            <a:outerShdw sx="100000" sy="100000" kx="0" ky="0" algn="b" rotWithShape="0" blurRad="25400" dist="25400" dir="15900000">
              <a:srgbClr val="595650">
                <a:alpha val="33000"/>
              </a:srgbClr>
            </a:outerShdw>
          </a:effectLst>
          <a:uFillTx/>
          <a:latin typeface="+mn-lt"/>
          <a:ea typeface="+mn-ea"/>
          <a:cs typeface="+mn-cs"/>
          <a:sym typeface="Baskerville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400" u="none">
          <a:ln>
            <a:noFill/>
          </a:ln>
          <a:solidFill>
            <a:srgbClr val="6C6963"/>
          </a:solidFill>
          <a:effectLst>
            <a:outerShdw sx="100000" sy="100000" kx="0" ky="0" algn="b" rotWithShape="0" blurRad="25400" dist="25400" dir="15900000">
              <a:srgbClr val="595650">
                <a:alpha val="33000"/>
              </a:srgbClr>
            </a:outerShdw>
          </a:effectLst>
          <a:uFillTx/>
          <a:latin typeface="+mn-lt"/>
          <a:ea typeface="+mn-ea"/>
          <a:cs typeface="+mn-cs"/>
          <a:sym typeface="Baskerville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400" u="none">
          <a:ln>
            <a:noFill/>
          </a:ln>
          <a:solidFill>
            <a:srgbClr val="6C6963"/>
          </a:solidFill>
          <a:effectLst>
            <a:outerShdw sx="100000" sy="100000" kx="0" ky="0" algn="b" rotWithShape="0" blurRad="25400" dist="25400" dir="15900000">
              <a:srgbClr val="595650">
                <a:alpha val="33000"/>
              </a:srgbClr>
            </a:outerShdw>
          </a:effectLst>
          <a:uFillTx/>
          <a:latin typeface="+mn-lt"/>
          <a:ea typeface="+mn-ea"/>
          <a:cs typeface="+mn-cs"/>
          <a:sym typeface="Baskerville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400" u="none">
          <a:ln>
            <a:noFill/>
          </a:ln>
          <a:solidFill>
            <a:srgbClr val="6C6963"/>
          </a:solidFill>
          <a:effectLst>
            <a:outerShdw sx="100000" sy="100000" kx="0" ky="0" algn="b" rotWithShape="0" blurRad="25400" dist="25400" dir="15900000">
              <a:srgbClr val="595650">
                <a:alpha val="33000"/>
              </a:srgbClr>
            </a:outerShdw>
          </a:effectLst>
          <a:uFillTx/>
          <a:latin typeface="+mn-lt"/>
          <a:ea typeface="+mn-ea"/>
          <a:cs typeface="+mn-cs"/>
          <a:sym typeface="Baskerville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400" u="none">
          <a:ln>
            <a:noFill/>
          </a:ln>
          <a:solidFill>
            <a:srgbClr val="6C6963"/>
          </a:solidFill>
          <a:effectLst>
            <a:outerShdw sx="100000" sy="100000" kx="0" ky="0" algn="b" rotWithShape="0" blurRad="25400" dist="25400" dir="15900000">
              <a:srgbClr val="595650">
                <a:alpha val="33000"/>
              </a:srgbClr>
            </a:outerShdw>
          </a:effectLst>
          <a:uFillTx/>
          <a:latin typeface="+mn-lt"/>
          <a:ea typeface="+mn-ea"/>
          <a:cs typeface="+mn-cs"/>
          <a:sym typeface="Baskerville"/>
        </a:defRPr>
      </a:lvl9pPr>
    </p:titleStyle>
    <p:bodyStyle>
      <a:lvl1pPr marL="533400" marR="0" indent="-5334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30000"/>
        <a:buFontTx/>
        <a:buBlip>
          <a:blip r:embed="rId3"/>
        </a:buBlip>
        <a:tabLst/>
        <a:defRPr b="0" baseline="0" cap="none" i="0" spc="0" strike="noStrike" sz="4200" u="none">
          <a:ln>
            <a:noFill/>
          </a:ln>
          <a:solidFill>
            <a:srgbClr val="6C6963"/>
          </a:solidFill>
          <a:uFillTx/>
          <a:latin typeface="+mn-lt"/>
          <a:ea typeface="+mn-ea"/>
          <a:cs typeface="+mn-cs"/>
          <a:sym typeface="Baskerville"/>
        </a:defRPr>
      </a:lvl1pPr>
      <a:lvl2pPr marL="1066800" marR="0" indent="-5334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30000"/>
        <a:buFontTx/>
        <a:buBlip>
          <a:blip r:embed="rId3"/>
        </a:buBlip>
        <a:tabLst/>
        <a:defRPr b="0" baseline="0" cap="none" i="0" spc="0" strike="noStrike" sz="4200" u="none">
          <a:ln>
            <a:noFill/>
          </a:ln>
          <a:solidFill>
            <a:srgbClr val="6C6963"/>
          </a:solidFill>
          <a:uFillTx/>
          <a:latin typeface="+mn-lt"/>
          <a:ea typeface="+mn-ea"/>
          <a:cs typeface="+mn-cs"/>
          <a:sym typeface="Baskerville"/>
        </a:defRPr>
      </a:lvl2pPr>
      <a:lvl3pPr marL="1600200" marR="0" indent="-5334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30000"/>
        <a:buFontTx/>
        <a:buBlip>
          <a:blip r:embed="rId3"/>
        </a:buBlip>
        <a:tabLst/>
        <a:defRPr b="0" baseline="0" cap="none" i="0" spc="0" strike="noStrike" sz="4200" u="none">
          <a:ln>
            <a:noFill/>
          </a:ln>
          <a:solidFill>
            <a:srgbClr val="6C6963"/>
          </a:solidFill>
          <a:uFillTx/>
          <a:latin typeface="+mn-lt"/>
          <a:ea typeface="+mn-ea"/>
          <a:cs typeface="+mn-cs"/>
          <a:sym typeface="Baskerville"/>
        </a:defRPr>
      </a:lvl3pPr>
      <a:lvl4pPr marL="2133600" marR="0" indent="-5334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30000"/>
        <a:buFontTx/>
        <a:buBlip>
          <a:blip r:embed="rId3"/>
        </a:buBlip>
        <a:tabLst/>
        <a:defRPr b="0" baseline="0" cap="none" i="0" spc="0" strike="noStrike" sz="4200" u="none">
          <a:ln>
            <a:noFill/>
          </a:ln>
          <a:solidFill>
            <a:srgbClr val="6C6963"/>
          </a:solidFill>
          <a:uFillTx/>
          <a:latin typeface="+mn-lt"/>
          <a:ea typeface="+mn-ea"/>
          <a:cs typeface="+mn-cs"/>
          <a:sym typeface="Baskerville"/>
        </a:defRPr>
      </a:lvl4pPr>
      <a:lvl5pPr marL="2667000" marR="0" indent="-5334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30000"/>
        <a:buFontTx/>
        <a:buBlip>
          <a:blip r:embed="rId3"/>
        </a:buBlip>
        <a:tabLst/>
        <a:defRPr b="0" baseline="0" cap="none" i="0" spc="0" strike="noStrike" sz="4200" u="none">
          <a:ln>
            <a:noFill/>
          </a:ln>
          <a:solidFill>
            <a:srgbClr val="6C6963"/>
          </a:solidFill>
          <a:uFillTx/>
          <a:latin typeface="+mn-lt"/>
          <a:ea typeface="+mn-ea"/>
          <a:cs typeface="+mn-cs"/>
          <a:sym typeface="Baskerville"/>
        </a:defRPr>
      </a:lvl5pPr>
      <a:lvl6pPr marL="3200400" marR="0" indent="-5334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30000"/>
        <a:buFontTx/>
        <a:buBlip>
          <a:blip r:embed="rId3"/>
        </a:buBlip>
        <a:tabLst/>
        <a:defRPr b="0" baseline="0" cap="none" i="0" spc="0" strike="noStrike" sz="4200" u="none">
          <a:ln>
            <a:noFill/>
          </a:ln>
          <a:solidFill>
            <a:srgbClr val="6C6963"/>
          </a:solidFill>
          <a:uFillTx/>
          <a:latin typeface="+mn-lt"/>
          <a:ea typeface="+mn-ea"/>
          <a:cs typeface="+mn-cs"/>
          <a:sym typeface="Baskerville"/>
        </a:defRPr>
      </a:lvl6pPr>
      <a:lvl7pPr marL="3733800" marR="0" indent="-5334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30000"/>
        <a:buFontTx/>
        <a:buBlip>
          <a:blip r:embed="rId3"/>
        </a:buBlip>
        <a:tabLst/>
        <a:defRPr b="0" baseline="0" cap="none" i="0" spc="0" strike="noStrike" sz="4200" u="none">
          <a:ln>
            <a:noFill/>
          </a:ln>
          <a:solidFill>
            <a:srgbClr val="6C6963"/>
          </a:solidFill>
          <a:uFillTx/>
          <a:latin typeface="+mn-lt"/>
          <a:ea typeface="+mn-ea"/>
          <a:cs typeface="+mn-cs"/>
          <a:sym typeface="Baskerville"/>
        </a:defRPr>
      </a:lvl7pPr>
      <a:lvl8pPr marL="4267200" marR="0" indent="-5334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30000"/>
        <a:buFontTx/>
        <a:buBlip>
          <a:blip r:embed="rId3"/>
        </a:buBlip>
        <a:tabLst/>
        <a:defRPr b="0" baseline="0" cap="none" i="0" spc="0" strike="noStrike" sz="4200" u="none">
          <a:ln>
            <a:noFill/>
          </a:ln>
          <a:solidFill>
            <a:srgbClr val="6C6963"/>
          </a:solidFill>
          <a:uFillTx/>
          <a:latin typeface="+mn-lt"/>
          <a:ea typeface="+mn-ea"/>
          <a:cs typeface="+mn-cs"/>
          <a:sym typeface="Baskerville"/>
        </a:defRPr>
      </a:lvl8pPr>
      <a:lvl9pPr marL="4800600" marR="0" indent="-5334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30000"/>
        <a:buFontTx/>
        <a:buBlip>
          <a:blip r:embed="rId3"/>
        </a:buBlip>
        <a:tabLst/>
        <a:defRPr b="0" baseline="0" cap="none" i="0" spc="0" strike="noStrike" sz="4200" u="none">
          <a:ln>
            <a:noFill/>
          </a:ln>
          <a:solidFill>
            <a:srgbClr val="6C6963"/>
          </a:solidFill>
          <a:uFillTx/>
          <a:latin typeface="+mn-lt"/>
          <a:ea typeface="+mn-ea"/>
          <a:cs typeface="+mn-cs"/>
          <a:sym typeface="Baskerville"/>
        </a:defRPr>
      </a:lvl9pPr>
    </p:bodyStyle>
    <p:otherStyle>
      <a:lvl1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Baskerville"/>
        </a:defRPr>
      </a:lvl1pPr>
      <a:lvl2pPr marL="0" marR="0" indent="228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Baskerville"/>
        </a:defRPr>
      </a:lvl2pPr>
      <a:lvl3pPr marL="0" marR="0" indent="457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Baskerville"/>
        </a:defRPr>
      </a:lvl3pPr>
      <a:lvl4pPr marL="0" marR="0" indent="685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Baskerville"/>
        </a:defRPr>
      </a:lvl4pPr>
      <a:lvl5pPr marL="0" marR="0" indent="9144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Baskerville"/>
        </a:defRPr>
      </a:lvl5pPr>
      <a:lvl6pPr marL="0" marR="0" indent="11430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Baskerville"/>
        </a:defRPr>
      </a:lvl6pPr>
      <a:lvl7pPr marL="0" marR="0" indent="1371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Baskerville"/>
        </a:defRPr>
      </a:lvl7pPr>
      <a:lvl8pPr marL="0" marR="0" indent="1600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Baskerville"/>
        </a:defRPr>
      </a:lvl8pPr>
      <a:lvl9pPr marL="0" marR="0" indent="1828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Baskerville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png"/><Relationship Id="rId3" Type="http://schemas.openxmlformats.org/officeDocument/2006/relationships/image" Target="../media/image6.png"/><Relationship Id="rId4" Type="http://schemas.openxmlformats.org/officeDocument/2006/relationships/hyperlink" Target="mailto:stefano.covino@icloud.com?subject=Alla%20ricerca%20di%20un'altra%20Terra" TargetMode="External"/><Relationship Id="rId5" Type="http://schemas.openxmlformats.org/officeDocument/2006/relationships/image" Target="../media/image1.tif"/></Relationships>
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png"/><Relationship Id="rId3" Type="http://schemas.openxmlformats.org/officeDocument/2006/relationships/image" Target="../media/image13.tif"/><Relationship Id="rId4" Type="http://schemas.openxmlformats.org/officeDocument/2006/relationships/image" Target="../media/image14.tif"/><Relationship Id="rId5" Type="http://schemas.openxmlformats.org/officeDocument/2006/relationships/image" Target="../media/image15.tif"/></Relationships>
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png"/><Relationship Id="rId3" Type="http://schemas.openxmlformats.org/officeDocument/2006/relationships/image" Target="../media/image16.tif"/></Relationships>
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png"/><Relationship Id="rId3" Type="http://schemas.openxmlformats.org/officeDocument/2006/relationships/image" Target="../media/image17.tif"/></Relationships>
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png"/><Relationship Id="rId3" Type="http://schemas.openxmlformats.org/officeDocument/2006/relationships/image" Target="../media/image18.tif"/></Relationships>

</file>

<file path=ppt/slides/_rels/slide1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png"/><Relationship Id="rId3" Type="http://schemas.openxmlformats.org/officeDocument/2006/relationships/image" Target="../media/image19.tif"/></Relationships>

</file>

<file path=ppt/slides/_rels/slide1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png"/><Relationship Id="rId3" Type="http://schemas.openxmlformats.org/officeDocument/2006/relationships/image" Target="../media/image20.tif"/></Relationships>

</file>

<file path=ppt/slides/_rels/slide1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png"/><Relationship Id="rId3" Type="http://schemas.openxmlformats.org/officeDocument/2006/relationships/hyperlink" Target="http://digilander.libero.it/stefanopozzo/luna.htm" TargetMode="External"/><Relationship Id="rId4" Type="http://schemas.openxmlformats.org/officeDocument/2006/relationships/image" Target="../media/image21.tif"/></Relationships>

</file>

<file path=ppt/slides/_rels/slide1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png"/><Relationship Id="rId3" Type="http://schemas.openxmlformats.org/officeDocument/2006/relationships/image" Target="../media/image22.tif"/></Relationships>

</file>

<file path=ppt/slides/_rels/slide1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png"/><Relationship Id="rId3" Type="http://schemas.openxmlformats.org/officeDocument/2006/relationships/hyperlink" Target="http://mitescienza.blogspot.it" TargetMode="External"/><Relationship Id="rId4" Type="http://schemas.openxmlformats.org/officeDocument/2006/relationships/image" Target="../media/image7.png"/><Relationship Id="rId5" Type="http://schemas.openxmlformats.org/officeDocument/2006/relationships/image" Target="../media/image23.tif"/></Relationships>
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png"/><Relationship Id="rId3" Type="http://schemas.openxmlformats.org/officeDocument/2006/relationships/image" Target="../media/image2.tif"/></Relationships>
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png"/><Relationship Id="rId3" Type="http://schemas.openxmlformats.org/officeDocument/2006/relationships/image" Target="../media/image3.tif"/><Relationship Id="rId4" Type="http://schemas.openxmlformats.org/officeDocument/2006/relationships/image" Target="../media/image4.tif"/></Relationships>
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png"/><Relationship Id="rId3" Type="http://schemas.openxmlformats.org/officeDocument/2006/relationships/image" Target="../media/image5.tif"/></Relationships>
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png"/><Relationship Id="rId3" Type="http://schemas.openxmlformats.org/officeDocument/2006/relationships/image" Target="../media/image6.tif"/></Relationships>
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png"/><Relationship Id="rId3" Type="http://schemas.openxmlformats.org/officeDocument/2006/relationships/image" Target="../media/image7.tif"/></Relationships>
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png"/><Relationship Id="rId3" Type="http://schemas.openxmlformats.org/officeDocument/2006/relationships/image" Target="../media/image8.tif"/></Relationships>
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png"/><Relationship Id="rId3" Type="http://schemas.openxmlformats.org/officeDocument/2006/relationships/image" Target="../media/image9.tif"/></Relationships>
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png"/><Relationship Id="rId3" Type="http://schemas.openxmlformats.org/officeDocument/2006/relationships/image" Target="../media/image10.tif"/><Relationship Id="rId4" Type="http://schemas.openxmlformats.org/officeDocument/2006/relationships/image" Target="../media/image11.tif"/><Relationship Id="rId5" Type="http://schemas.openxmlformats.org/officeDocument/2006/relationships/image" Target="../media/image12.tif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hape 142"/>
          <p:cNvSpPr/>
          <p:nvPr>
            <p:ph type="ctrTitle"/>
          </p:nvPr>
        </p:nvSpPr>
        <p:spPr>
          <a:xfrm>
            <a:off x="889000" y="4546600"/>
            <a:ext cx="11836400" cy="1651000"/>
          </a:xfrm>
          <a:prstGeom prst="rect">
            <a:avLst/>
          </a:prstGeom>
        </p:spPr>
        <p:txBody>
          <a:bodyPr/>
          <a:lstStyle>
            <a:lvl1pPr>
              <a:defRPr sz="7900"/>
            </a:lvl1pPr>
          </a:lstStyle>
          <a:p>
            <a:pPr/>
            <a:r>
              <a:t>Toro sta bene con Pesci?</a:t>
            </a:r>
          </a:p>
        </p:txBody>
      </p:sp>
      <p:sp>
        <p:nvSpPr>
          <p:cNvPr id="143" name="Shape 143"/>
          <p:cNvSpPr/>
          <p:nvPr>
            <p:ph type="subTitle" sz="quarter" idx="1"/>
          </p:nvPr>
        </p:nvSpPr>
        <p:spPr>
          <a:xfrm>
            <a:off x="901700" y="6394450"/>
            <a:ext cx="11836400" cy="889447"/>
          </a:xfrm>
          <a:prstGeom prst="rect">
            <a:avLst/>
          </a:prstGeom>
        </p:spPr>
        <p:txBody>
          <a:bodyPr/>
          <a:lstStyle/>
          <a:p>
            <a:pPr/>
            <a:r>
              <a:t>ovvero i rapporti fra l’astrologia e la scienza</a:t>
            </a:r>
          </a:p>
        </p:txBody>
      </p:sp>
      <p:pic>
        <p:nvPicPr>
          <p:cNvPr id="144" name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35050" y="7893050"/>
            <a:ext cx="1206500" cy="1206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45" name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317750" y="7912100"/>
            <a:ext cx="1984376" cy="1206500"/>
          </a:xfrm>
          <a:prstGeom prst="rect">
            <a:avLst/>
          </a:prstGeom>
          <a:ln w="12700">
            <a:miter lim="400000"/>
          </a:ln>
        </p:spPr>
      </p:pic>
      <p:sp>
        <p:nvSpPr>
          <p:cNvPr id="146" name="Shape 146"/>
          <p:cNvSpPr/>
          <p:nvPr/>
        </p:nvSpPr>
        <p:spPr>
          <a:xfrm>
            <a:off x="4556664" y="7785099"/>
            <a:ext cx="7751875" cy="1168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i="1">
                <a:solidFill>
                  <a:schemeClr val="accent3">
                    <a:hueOff val="86101"/>
                    <a:satOff val="28726"/>
                    <a:lumOff val="15001"/>
                  </a:schemeClr>
                </a:solidFill>
              </a:defRPr>
            </a:pPr>
            <a:r>
              <a:rPr u="sng">
                <a:hlinkClick r:id="rId4" invalidUrl="" action="" tgtFrame="" tooltip="" history="1" highlightClick="0" endSnd="0"/>
              </a:rPr>
              <a:t>Stefano Covino</a:t>
            </a:r>
          </a:p>
          <a:p>
            <a:pPr algn="l">
              <a:defRPr i="1">
                <a:solidFill>
                  <a:schemeClr val="accent3">
                    <a:hueOff val="86101"/>
                    <a:satOff val="28726"/>
                    <a:lumOff val="15001"/>
                  </a:schemeClr>
                </a:solidFill>
              </a:defRPr>
            </a:pPr>
            <a:r>
              <a:t>INAF / Osservatorio Astronomico di Brera</a:t>
            </a:r>
          </a:p>
        </p:txBody>
      </p:sp>
      <p:pic>
        <p:nvPicPr>
          <p:cNvPr id="147" name="pasted-image.tif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133850" y="630550"/>
            <a:ext cx="5418960" cy="37192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Shape 190"/>
          <p:cNvSpPr/>
          <p:nvPr>
            <p:ph type="title"/>
          </p:nvPr>
        </p:nvSpPr>
        <p:spPr>
          <a:xfrm>
            <a:off x="723900" y="342900"/>
            <a:ext cx="11480800" cy="1308100"/>
          </a:xfrm>
          <a:prstGeom prst="rect">
            <a:avLst/>
          </a:prstGeom>
        </p:spPr>
        <p:txBody>
          <a:bodyPr/>
          <a:lstStyle/>
          <a:p>
            <a:pPr/>
            <a:r>
              <a:t>E quindi?</a:t>
            </a:r>
          </a:p>
        </p:txBody>
      </p:sp>
      <p:sp>
        <p:nvSpPr>
          <p:cNvPr id="191" name="Shape 191"/>
          <p:cNvSpPr/>
          <p:nvPr>
            <p:ph type="body" sz="half" idx="1"/>
          </p:nvPr>
        </p:nvSpPr>
        <p:spPr>
          <a:xfrm>
            <a:off x="584199" y="2148293"/>
            <a:ext cx="11950453" cy="2624914"/>
          </a:xfrm>
          <a:prstGeom prst="rect">
            <a:avLst/>
          </a:prstGeom>
        </p:spPr>
        <p:txBody>
          <a:bodyPr/>
          <a:lstStyle/>
          <a:p>
            <a:pPr marL="373379" indent="-373379" algn="just" defTabSz="408940">
              <a:spcBef>
                <a:spcPts val="2900"/>
              </a:spcBef>
              <a:buBlip>
                <a:blip r:embed="rId2"/>
              </a:buBlip>
              <a:defRPr sz="2940"/>
            </a:pPr>
            <a:r>
              <a:t>Purtroppo, almeno da certi punti di vista, dal punto di vista della scienza nessuno è mai stato in grado di mostrare alcuna evidenza sperimentale a favore delle predizioni astrologiche.</a:t>
            </a:r>
          </a:p>
          <a:p>
            <a:pPr marL="373379" indent="-373379" algn="just" defTabSz="408940">
              <a:spcBef>
                <a:spcPts val="2900"/>
              </a:spcBef>
              <a:buBlip>
                <a:blip r:embed="rId2"/>
              </a:buBlip>
              <a:defRPr sz="2940"/>
            </a:pPr>
            <a:r>
              <a:t>Abbiamo in realtà anche punti di vista spesso contraddittori rispetto alla descrizione della stessa fenomenologia.</a:t>
            </a:r>
          </a:p>
        </p:txBody>
      </p:sp>
      <p:pic>
        <p:nvPicPr>
          <p:cNvPr id="192" name="pasted-image.tif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87350" y="5295900"/>
            <a:ext cx="3771900" cy="3810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93" name="pasted-image.tif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154680" y="5270500"/>
            <a:ext cx="2565401" cy="3810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94" name="pasted-image.tif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292600" y="5308599"/>
            <a:ext cx="5792231" cy="3810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ripple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Shape 196"/>
          <p:cNvSpPr/>
          <p:nvPr>
            <p:ph type="title"/>
          </p:nvPr>
        </p:nvSpPr>
        <p:spPr>
          <a:xfrm>
            <a:off x="723900" y="342900"/>
            <a:ext cx="11480800" cy="1308100"/>
          </a:xfrm>
          <a:prstGeom prst="rect">
            <a:avLst/>
          </a:prstGeom>
        </p:spPr>
        <p:txBody>
          <a:bodyPr/>
          <a:lstStyle/>
          <a:p>
            <a:pPr/>
            <a:r>
              <a:t>Ma parliamo ora della Luna!</a:t>
            </a:r>
          </a:p>
        </p:txBody>
      </p:sp>
      <p:sp>
        <p:nvSpPr>
          <p:cNvPr id="197" name="Shape 197"/>
          <p:cNvSpPr/>
          <p:nvPr>
            <p:ph type="body" sz="half" idx="1"/>
          </p:nvPr>
        </p:nvSpPr>
        <p:spPr>
          <a:xfrm>
            <a:off x="495300" y="1779348"/>
            <a:ext cx="6293744" cy="4403559"/>
          </a:xfrm>
          <a:prstGeom prst="rect">
            <a:avLst/>
          </a:prstGeom>
        </p:spPr>
        <p:txBody>
          <a:bodyPr/>
          <a:lstStyle/>
          <a:p>
            <a:pPr marL="384048" indent="-384048" algn="just" defTabSz="420624">
              <a:spcBef>
                <a:spcPts val="3000"/>
              </a:spcBef>
              <a:buBlip>
                <a:blip r:embed="rId2"/>
              </a:buBlip>
              <a:defRPr sz="3024"/>
            </a:pPr>
            <a:r>
              <a:t>La Luna ha certamente una notevole influenza sul nostro pianeta! Ad esempio:</a:t>
            </a:r>
          </a:p>
          <a:p>
            <a:pPr lvl="1" marL="768096" indent="-384048" algn="just" defTabSz="420624">
              <a:spcBef>
                <a:spcPts val="3000"/>
              </a:spcBef>
              <a:buBlip>
                <a:blip r:embed="rId2"/>
              </a:buBlip>
              <a:defRPr sz="3024"/>
            </a:pPr>
            <a:r>
              <a:t>le maree;</a:t>
            </a:r>
          </a:p>
          <a:p>
            <a:pPr lvl="1" marL="768096" indent="-384048" algn="just" defTabSz="420624">
              <a:spcBef>
                <a:spcPts val="3000"/>
              </a:spcBef>
              <a:buBlip>
                <a:blip r:embed="rId2"/>
              </a:buBlip>
              <a:defRPr sz="3024"/>
            </a:pPr>
            <a:r>
              <a:t>l’illuminazione notturna;</a:t>
            </a:r>
          </a:p>
          <a:p>
            <a:pPr lvl="1" marL="768096" indent="-384048" algn="just" defTabSz="420624">
              <a:spcBef>
                <a:spcPts val="3000"/>
              </a:spcBef>
              <a:buBlip>
                <a:blip r:embed="rId2"/>
              </a:buBlip>
              <a:defRPr sz="3024"/>
            </a:pPr>
            <a:r>
              <a:t>l’effetti sulla rotazione terrestre (sempre legato alle maree).</a:t>
            </a:r>
          </a:p>
        </p:txBody>
      </p:sp>
      <p:pic>
        <p:nvPicPr>
          <p:cNvPr id="198" name="pasted-image.tif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053651" y="1869537"/>
            <a:ext cx="5595549" cy="4196662"/>
          </a:xfrm>
          <a:prstGeom prst="rect">
            <a:avLst/>
          </a:prstGeom>
          <a:ln w="12700">
            <a:miter lim="400000"/>
          </a:ln>
        </p:spPr>
      </p:pic>
      <p:sp>
        <p:nvSpPr>
          <p:cNvPr id="199" name="Shape 199"/>
          <p:cNvSpPr/>
          <p:nvPr/>
        </p:nvSpPr>
        <p:spPr>
          <a:xfrm>
            <a:off x="558800" y="6311255"/>
            <a:ext cx="11937703" cy="29102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 marL="368045" indent="-368045" algn="just" defTabSz="403097">
              <a:spcBef>
                <a:spcPts val="2800"/>
              </a:spcBef>
              <a:buSzPct val="30000"/>
              <a:buBlip>
                <a:blip r:embed="rId2"/>
              </a:buBlip>
              <a:defRPr sz="2898"/>
            </a:pPr>
            <a:r>
              <a:t>Ci sono però anche una grande quantità di fenomeni che esulano dall’ambito scientifico. Sono legati, infatti, ad una visione “magica” dell’influenza lunare:</a:t>
            </a:r>
          </a:p>
          <a:p>
            <a:pPr lvl="1" marL="736091" indent="-368045" algn="just" defTabSz="403097">
              <a:spcBef>
                <a:spcPts val="2800"/>
              </a:spcBef>
              <a:buSzPct val="30000"/>
              <a:buBlip>
                <a:blip r:embed="rId2"/>
              </a:buBlip>
              <a:defRPr sz="2898"/>
            </a:pPr>
            <a:r>
              <a:t>sulle pratiche agricole (imbottigliamento, semina, ecc.);</a:t>
            </a:r>
          </a:p>
          <a:p>
            <a:pPr lvl="1" marL="736091" indent="-368045" algn="just" defTabSz="403097">
              <a:spcBef>
                <a:spcPts val="2800"/>
              </a:spcBef>
              <a:buSzPct val="30000"/>
              <a:buBlip>
                <a:blip r:embed="rId2"/>
              </a:buBlip>
              <a:defRPr sz="2898"/>
            </a:pPr>
            <a:r>
              <a:t>sulla fisiologia umana ed animale (nascite, crescita dei capelli, ecc.)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ripple/>
      </p:transition>
    </mc:Choice>
    <mc:Fallback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Shape 201"/>
          <p:cNvSpPr/>
          <p:nvPr>
            <p:ph type="title"/>
          </p:nvPr>
        </p:nvSpPr>
        <p:spPr>
          <a:xfrm rot="16200000">
            <a:off x="-1494681" y="3526680"/>
            <a:ext cx="5783362" cy="1308101"/>
          </a:xfrm>
          <a:prstGeom prst="rect">
            <a:avLst/>
          </a:prstGeom>
        </p:spPr>
        <p:txBody>
          <a:bodyPr/>
          <a:lstStyle/>
          <a:p>
            <a:pPr/>
            <a:r>
              <a:t>Le fasi lunari</a:t>
            </a:r>
          </a:p>
        </p:txBody>
      </p:sp>
      <p:sp>
        <p:nvSpPr>
          <p:cNvPr id="202" name="Shape 202"/>
          <p:cNvSpPr/>
          <p:nvPr>
            <p:ph type="body" sz="quarter" idx="1"/>
          </p:nvPr>
        </p:nvSpPr>
        <p:spPr>
          <a:xfrm>
            <a:off x="485477" y="7733515"/>
            <a:ext cx="12125574" cy="1624094"/>
          </a:xfrm>
          <a:prstGeom prst="rect">
            <a:avLst/>
          </a:prstGeom>
        </p:spPr>
        <p:txBody>
          <a:bodyPr/>
          <a:lstStyle/>
          <a:p>
            <a:pPr marL="352044" indent="-352044" algn="just" defTabSz="385572">
              <a:spcBef>
                <a:spcPts val="2700"/>
              </a:spcBef>
              <a:buBlip>
                <a:blip r:embed="rId2"/>
              </a:buBlip>
              <a:defRPr sz="2772"/>
            </a:pPr>
            <a:r>
              <a:t>Tutto ciò che deve crescere e svilupparsi è favorito durante le fasi di luna crescente.</a:t>
            </a:r>
          </a:p>
          <a:p>
            <a:pPr marL="352044" indent="-352044" algn="just" defTabSz="385572">
              <a:spcBef>
                <a:spcPts val="2700"/>
              </a:spcBef>
              <a:buBlip>
                <a:blip r:embed="rId2"/>
              </a:buBlip>
              <a:defRPr sz="2772"/>
            </a:pPr>
            <a:r>
              <a:t>Ciò che muore o deve fermarsi è favorito durante le fasi di luna calante.</a:t>
            </a:r>
          </a:p>
        </p:txBody>
      </p:sp>
      <p:pic>
        <p:nvPicPr>
          <p:cNvPr id="203" name="pasted-image.tif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327544" y="564050"/>
            <a:ext cx="9535424" cy="715156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ripple/>
      </p:transition>
    </mc:Choice>
    <mc:Fallback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Shape 205"/>
          <p:cNvSpPr/>
          <p:nvPr>
            <p:ph type="title"/>
          </p:nvPr>
        </p:nvSpPr>
        <p:spPr>
          <a:xfrm>
            <a:off x="723900" y="342900"/>
            <a:ext cx="11480800" cy="1308100"/>
          </a:xfrm>
          <a:prstGeom prst="rect">
            <a:avLst/>
          </a:prstGeom>
        </p:spPr>
        <p:txBody>
          <a:bodyPr/>
          <a:lstStyle/>
          <a:p>
            <a:pPr/>
            <a:r>
              <a:t>E la scienza cosa dice?</a:t>
            </a:r>
          </a:p>
        </p:txBody>
      </p:sp>
      <p:sp>
        <p:nvSpPr>
          <p:cNvPr id="206" name="Shape 206"/>
          <p:cNvSpPr/>
          <p:nvPr>
            <p:ph type="body" sz="half" idx="1"/>
          </p:nvPr>
        </p:nvSpPr>
        <p:spPr>
          <a:xfrm>
            <a:off x="609996" y="2499520"/>
            <a:ext cx="7438927" cy="5782310"/>
          </a:xfrm>
          <a:prstGeom prst="rect">
            <a:avLst/>
          </a:prstGeom>
        </p:spPr>
        <p:txBody>
          <a:bodyPr/>
          <a:lstStyle/>
          <a:p>
            <a:pPr marL="485394" indent="-485394" algn="just" defTabSz="531622">
              <a:spcBef>
                <a:spcPts val="3800"/>
              </a:spcBef>
              <a:buBlip>
                <a:blip r:embed="rId2"/>
              </a:buBlip>
              <a:defRPr sz="3822"/>
            </a:pPr>
            <a:r>
              <a:t>Anche in questo caso sono state tentate numerose verifiche scientifiche (se non altro per l’interesse economico eventualmente in gioco).</a:t>
            </a:r>
          </a:p>
          <a:p>
            <a:pPr marL="485394" indent="-485394" algn="just" defTabSz="531622">
              <a:spcBef>
                <a:spcPts val="3800"/>
              </a:spcBef>
              <a:buBlip>
                <a:blip r:embed="rId2"/>
              </a:buBlip>
              <a:defRPr sz="3822"/>
            </a:pPr>
            <a:r>
              <a:t>Il risultato è chiaro: in nessun caso è stata mostrata alcuna evidenza statistica riguardo la relazione fra fase lunare ed i fenomeni in studio.</a:t>
            </a:r>
          </a:p>
        </p:txBody>
      </p:sp>
      <p:pic>
        <p:nvPicPr>
          <p:cNvPr id="207" name="pasted-image.tif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312780" y="2393949"/>
            <a:ext cx="4095121" cy="578231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ripple/>
      </p:transition>
    </mc:Choice>
    <mc:Fallback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Shape 209"/>
          <p:cNvSpPr/>
          <p:nvPr>
            <p:ph type="title"/>
          </p:nvPr>
        </p:nvSpPr>
        <p:spPr>
          <a:xfrm>
            <a:off x="660400" y="279400"/>
            <a:ext cx="11480800" cy="1308100"/>
          </a:xfrm>
          <a:prstGeom prst="rect">
            <a:avLst/>
          </a:prstGeom>
        </p:spPr>
        <p:txBody>
          <a:bodyPr/>
          <a:lstStyle/>
          <a:p>
            <a:pPr/>
            <a:r>
              <a:t>Convinti?</a:t>
            </a:r>
          </a:p>
        </p:txBody>
      </p:sp>
      <p:sp>
        <p:nvSpPr>
          <p:cNvPr id="210" name="Shape 210"/>
          <p:cNvSpPr/>
          <p:nvPr>
            <p:ph type="body" sz="half" idx="1"/>
          </p:nvPr>
        </p:nvSpPr>
        <p:spPr>
          <a:xfrm>
            <a:off x="419496" y="1872763"/>
            <a:ext cx="7018786" cy="7209167"/>
          </a:xfrm>
          <a:prstGeom prst="rect">
            <a:avLst/>
          </a:prstGeom>
        </p:spPr>
        <p:txBody>
          <a:bodyPr/>
          <a:lstStyle/>
          <a:p>
            <a:pPr algn="just">
              <a:buBlip>
                <a:blip r:embed="rId2"/>
              </a:buBlip>
            </a:pPr>
            <a:r>
              <a:t>Probabilmente non del tutto. In fondo a tutti noi piacerebbe pensare ad un’influenza “simpatica” degli astri sulla nostra vita.</a:t>
            </a:r>
          </a:p>
          <a:p>
            <a:pPr algn="just">
              <a:buBlip>
                <a:blip r:embed="rId2"/>
              </a:buBlip>
            </a:pPr>
            <a:r>
              <a:t>Allora vi propongo un esperimento che ho effettuato io stessi anni fa’. Le fasi lunari influenzano le nascite?</a:t>
            </a:r>
          </a:p>
        </p:txBody>
      </p:sp>
      <p:pic>
        <p:nvPicPr>
          <p:cNvPr id="211" name="pasted-image.tif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629383" y="1600036"/>
            <a:ext cx="4890785" cy="734076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ripple/>
      </p:transition>
    </mc:Choice>
    <mc:Fallback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Shape 213"/>
          <p:cNvSpPr/>
          <p:nvPr>
            <p:ph type="title"/>
          </p:nvPr>
        </p:nvSpPr>
        <p:spPr>
          <a:xfrm>
            <a:off x="660400" y="279400"/>
            <a:ext cx="11480800" cy="1308100"/>
          </a:xfrm>
          <a:prstGeom prst="rect">
            <a:avLst/>
          </a:prstGeom>
        </p:spPr>
        <p:txBody>
          <a:bodyPr/>
          <a:lstStyle/>
          <a:p>
            <a:pPr/>
            <a:r>
              <a:t>Date di nascita</a:t>
            </a:r>
          </a:p>
        </p:txBody>
      </p:sp>
      <p:sp>
        <p:nvSpPr>
          <p:cNvPr id="214" name="Shape 214"/>
          <p:cNvSpPr/>
          <p:nvPr>
            <p:ph type="body" sz="half" idx="1"/>
          </p:nvPr>
        </p:nvSpPr>
        <p:spPr>
          <a:xfrm>
            <a:off x="597296" y="1555263"/>
            <a:ext cx="11971189" cy="2298781"/>
          </a:xfrm>
          <a:prstGeom prst="rect">
            <a:avLst/>
          </a:prstGeom>
        </p:spPr>
        <p:txBody>
          <a:bodyPr/>
          <a:lstStyle>
            <a:lvl1pPr algn="just">
              <a:buBlip>
                <a:blip r:embed="rId2"/>
              </a:buBlip>
            </a:lvl1pPr>
          </a:lstStyle>
          <a:p>
            <a:pPr/>
            <a:r>
              <a:t>Ho chiesto ai miei colleghi di lavoro di farmi avere le loro date di nascita. Un buon numero degli stessi ha risposto ed ho raccolto i dati che vediamo in tabella:</a:t>
            </a:r>
          </a:p>
        </p:txBody>
      </p:sp>
      <p:pic>
        <p:nvPicPr>
          <p:cNvPr id="215" name="pasted-image.tif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358900" y="3911600"/>
            <a:ext cx="10363200" cy="3708400"/>
          </a:xfrm>
          <a:prstGeom prst="rect">
            <a:avLst/>
          </a:prstGeom>
          <a:ln w="12700">
            <a:miter lim="400000"/>
          </a:ln>
        </p:spPr>
      </p:pic>
      <p:sp>
        <p:nvSpPr>
          <p:cNvPr id="216" name="Shape 216"/>
          <p:cNvSpPr/>
          <p:nvPr/>
        </p:nvSpPr>
        <p:spPr>
          <a:xfrm>
            <a:off x="419496" y="7677556"/>
            <a:ext cx="11971189" cy="16056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 marL="533400" indent="-533400" algn="just">
              <a:spcBef>
                <a:spcPts val="4200"/>
              </a:spcBef>
              <a:buSzPct val="30000"/>
              <a:buBlip>
                <a:blip r:embed="rId2"/>
              </a:buBlip>
              <a:defRPr sz="4200"/>
            </a:lvl1pPr>
          </a:lstStyle>
          <a:p>
            <a:pPr/>
            <a:r>
              <a:t>La distribuzione è del tutto consistente con le attese di una irrilevanza della fase lunare!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ripple/>
      </p:transition>
    </mc:Choice>
    <mc:Fallback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Shape 218"/>
          <p:cNvSpPr/>
          <p:nvPr>
            <p:ph type="title"/>
          </p:nvPr>
        </p:nvSpPr>
        <p:spPr>
          <a:xfrm>
            <a:off x="660400" y="279400"/>
            <a:ext cx="11480800" cy="1308100"/>
          </a:xfrm>
          <a:prstGeom prst="rect">
            <a:avLst/>
          </a:prstGeom>
        </p:spPr>
        <p:txBody>
          <a:bodyPr/>
          <a:lstStyle/>
          <a:p>
            <a:pPr/>
            <a:r>
              <a:t>Altre verifiche…</a:t>
            </a:r>
          </a:p>
        </p:txBody>
      </p:sp>
      <p:sp>
        <p:nvSpPr>
          <p:cNvPr id="219" name="Shape 219"/>
          <p:cNvSpPr/>
          <p:nvPr>
            <p:ph type="body" sz="half" idx="1"/>
          </p:nvPr>
        </p:nvSpPr>
        <p:spPr>
          <a:xfrm>
            <a:off x="597296" y="1555263"/>
            <a:ext cx="11971189" cy="2298781"/>
          </a:xfrm>
          <a:prstGeom prst="rect">
            <a:avLst/>
          </a:prstGeom>
        </p:spPr>
        <p:txBody>
          <a:bodyPr/>
          <a:lstStyle/>
          <a:p>
            <a:pPr algn="just">
              <a:buBlip>
                <a:blip r:embed="rId2"/>
              </a:buBlip>
            </a:pPr>
            <a:r>
              <a:t>1710 date di nascita prese dalle lapidi di un cimitero (</a:t>
            </a:r>
            <a:r>
              <a:rPr u="sng">
                <a:hlinkClick r:id="rId3" invalidUrl="" action="" tgtFrame="" tooltip="" history="1" highlightClick="0" endSnd="0"/>
              </a:rPr>
              <a:t>http://digilander.libero.it/stefanopozzo/luna.htm</a:t>
            </a:r>
            <a:r>
              <a:t>):</a:t>
            </a:r>
          </a:p>
        </p:txBody>
      </p:sp>
      <p:sp>
        <p:nvSpPr>
          <p:cNvPr id="220" name="Shape 220"/>
          <p:cNvSpPr/>
          <p:nvPr/>
        </p:nvSpPr>
        <p:spPr>
          <a:xfrm>
            <a:off x="660796" y="8350656"/>
            <a:ext cx="6412658" cy="10207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 marL="533400" indent="-533400" algn="just">
              <a:spcBef>
                <a:spcPts val="4200"/>
              </a:spcBef>
              <a:buSzPct val="30000"/>
              <a:buBlip>
                <a:blip r:embed="rId2"/>
              </a:buBlip>
              <a:defRPr sz="4200"/>
            </a:lvl1pPr>
          </a:lstStyle>
          <a:p>
            <a:pPr/>
            <a:r>
              <a:t>Ancora lo stesso risultato!</a:t>
            </a:r>
          </a:p>
        </p:txBody>
      </p:sp>
      <p:pic>
        <p:nvPicPr>
          <p:cNvPr id="221" name="pasted-image.tif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270250" y="3600450"/>
            <a:ext cx="6134100" cy="46101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ripple/>
      </p:transition>
    </mc:Choice>
    <mc:Fallback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Shape 223"/>
          <p:cNvSpPr/>
          <p:nvPr>
            <p:ph type="title"/>
          </p:nvPr>
        </p:nvSpPr>
        <p:spPr>
          <a:xfrm>
            <a:off x="660400" y="279400"/>
            <a:ext cx="11480800" cy="1308100"/>
          </a:xfrm>
          <a:prstGeom prst="rect">
            <a:avLst/>
          </a:prstGeom>
        </p:spPr>
        <p:txBody>
          <a:bodyPr/>
          <a:lstStyle/>
          <a:p>
            <a:pPr/>
            <a:r>
              <a:t>Conclusioni</a:t>
            </a:r>
          </a:p>
        </p:txBody>
      </p:sp>
      <p:sp>
        <p:nvSpPr>
          <p:cNvPr id="224" name="Shape 224"/>
          <p:cNvSpPr/>
          <p:nvPr>
            <p:ph type="body" idx="1"/>
          </p:nvPr>
        </p:nvSpPr>
        <p:spPr>
          <a:xfrm>
            <a:off x="508396" y="2863363"/>
            <a:ext cx="11971189" cy="5858601"/>
          </a:xfrm>
          <a:prstGeom prst="rect">
            <a:avLst/>
          </a:prstGeom>
        </p:spPr>
        <p:txBody>
          <a:bodyPr/>
          <a:lstStyle/>
          <a:p>
            <a:pPr marL="426720" indent="-426720" algn="just" defTabSz="467359">
              <a:spcBef>
                <a:spcPts val="3300"/>
              </a:spcBef>
              <a:buBlip>
                <a:blip r:embed="rId2"/>
              </a:buBlip>
              <a:defRPr sz="3360"/>
            </a:pPr>
            <a:r>
              <a:t>La relazione fra fase lunare e nascita è uno dei fenomeni più comunemente dati per scontati.</a:t>
            </a:r>
          </a:p>
          <a:p>
            <a:pPr marL="426720" indent="-426720" algn="just" defTabSz="467359">
              <a:spcBef>
                <a:spcPts val="3300"/>
              </a:spcBef>
              <a:buBlip>
                <a:blip r:embed="rId2"/>
              </a:buBlip>
              <a:defRPr sz="3360"/>
            </a:pPr>
            <a:r>
              <a:t>Lo dicono “tutti”. Ostetriche, ginecologi, infermieri, medici vari (non è poi vero, ma qualcuno che lo dice lo si trova sempre…).</a:t>
            </a:r>
          </a:p>
          <a:p>
            <a:pPr marL="426720" indent="-426720" algn="just" defTabSz="467359">
              <a:spcBef>
                <a:spcPts val="3300"/>
              </a:spcBef>
              <a:buBlip>
                <a:blip r:embed="rId2"/>
              </a:buBlip>
              <a:defRPr sz="3360"/>
            </a:pPr>
            <a:r>
              <a:t>Eppure, ahimè, semplicemente non è vero.</a:t>
            </a:r>
          </a:p>
          <a:p>
            <a:pPr marL="426720" indent="-426720" algn="just" defTabSz="467359">
              <a:spcBef>
                <a:spcPts val="3300"/>
              </a:spcBef>
              <a:buBlip>
                <a:blip r:embed="rId2"/>
              </a:buBlip>
              <a:defRPr sz="3360"/>
            </a:pPr>
            <a:r>
              <a:t>C’è tutta una branca della psicanalisi che studia come il nostro cervello  reagisce e registra gli avvenimenti che ci capitano nella quotidianità (quando sono di fretta i semafori sono sempre rossi, la mia fila è sempre la più lenta, ecc.).</a:t>
            </a:r>
          </a:p>
        </p:txBody>
      </p:sp>
      <p:pic>
        <p:nvPicPr>
          <p:cNvPr id="225" name="pasted-image.tiff"/>
          <p:cNvPicPr>
            <a:picLocks noChangeAspect="1"/>
          </p:cNvPicPr>
          <p:nvPr/>
        </p:nvPicPr>
        <p:blipFill>
          <a:blip r:embed="rId3">
            <a:alphaModFix amt="30164"/>
            <a:extLst/>
          </a:blip>
          <a:stretch>
            <a:fillRect/>
          </a:stretch>
        </p:blipFill>
        <p:spPr>
          <a:xfrm>
            <a:off x="1659153" y="1654525"/>
            <a:ext cx="10120649" cy="758191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ripple/>
      </p:transition>
    </mc:Choice>
    <mc:Fallback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Shape 227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19937">
              <a:defRPr sz="6586">
                <a:effectLst>
                  <a:outerShdw sx="100000" sy="100000" kx="0" ky="0" algn="b" rotWithShape="0" blurRad="22606" dist="22606" dir="15900000">
                    <a:srgbClr val="595650">
                      <a:alpha val="33000"/>
                    </a:srgbClr>
                  </a:outerShdw>
                </a:effectLst>
              </a:defRPr>
            </a:lvl1pPr>
          </a:lstStyle>
          <a:p>
            <a:pPr/>
            <a:r>
              <a:t>Per approfondimenti, domande…</a:t>
            </a:r>
          </a:p>
        </p:txBody>
      </p:sp>
      <p:sp>
        <p:nvSpPr>
          <p:cNvPr id="228" name="Shape 228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  <a:defRPr u="sng">
                <a:hlinkClick r:id="rId3" invalidUrl="" action="" tgtFrame="" tooltip="" history="1" highlightClick="0" endSnd="0"/>
              </a:defRPr>
            </a:lvl1pPr>
          </a:lstStyle>
          <a:p>
            <a:pPr>
              <a:defRPr u="none"/>
            </a:pPr>
            <a:r>
              <a:rPr u="sng">
                <a:hlinkClick r:id="rId3" invalidUrl="" action="" tgtFrame="" tooltip="" history="1" highlightClick="0" endSnd="0"/>
              </a:rPr>
              <a:t>http://mitescienza.blogspot.it</a:t>
            </a:r>
          </a:p>
        </p:txBody>
      </p:sp>
      <p:pic>
        <p:nvPicPr>
          <p:cNvPr id="229" name="pasted-imag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279650" y="3327400"/>
            <a:ext cx="8572500" cy="12192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30" name="pasted-image.ti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8629650" y="5575300"/>
            <a:ext cx="3492500" cy="3429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rippl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Shape 149"/>
          <p:cNvSpPr/>
          <p:nvPr>
            <p:ph type="title"/>
          </p:nvPr>
        </p:nvSpPr>
        <p:spPr>
          <a:xfrm>
            <a:off x="762000" y="381000"/>
            <a:ext cx="11480800" cy="1161852"/>
          </a:xfrm>
          <a:prstGeom prst="rect">
            <a:avLst/>
          </a:prstGeom>
        </p:spPr>
        <p:txBody>
          <a:bodyPr/>
          <a:lstStyle>
            <a:lvl1pPr defTabSz="572516">
              <a:defRPr sz="7252">
                <a:effectLst>
                  <a:outerShdw sx="100000" sy="100000" kx="0" ky="0" algn="b" rotWithShape="0" blurRad="24892" dist="24892" dir="15900000">
                    <a:srgbClr val="595650">
                      <a:alpha val="33000"/>
                    </a:srgbClr>
                  </a:outerShdw>
                </a:effectLst>
              </a:defRPr>
            </a:lvl1pPr>
          </a:lstStyle>
          <a:p>
            <a:pPr/>
            <a:r>
              <a:t>Passioni astrologiche</a:t>
            </a:r>
          </a:p>
        </p:txBody>
      </p:sp>
      <p:sp>
        <p:nvSpPr>
          <p:cNvPr id="150" name="Shape 150"/>
          <p:cNvSpPr/>
          <p:nvPr>
            <p:ph type="body" sz="half" idx="1"/>
          </p:nvPr>
        </p:nvSpPr>
        <p:spPr>
          <a:xfrm>
            <a:off x="787400" y="2110085"/>
            <a:ext cx="11480800" cy="3048844"/>
          </a:xfrm>
          <a:prstGeom prst="rect">
            <a:avLst/>
          </a:prstGeom>
        </p:spPr>
        <p:txBody>
          <a:bodyPr/>
          <a:lstStyle/>
          <a:p>
            <a:pPr marL="384048" indent="-384048" algn="just" defTabSz="420624">
              <a:spcBef>
                <a:spcPts val="3000"/>
              </a:spcBef>
              <a:buBlip>
                <a:blip r:embed="rId2"/>
              </a:buBlip>
              <a:defRPr sz="3024"/>
            </a:pPr>
            <a:r>
              <a:t>Il discutere serenamente di astrologia sembra a volte un’impresa ardua…</a:t>
            </a:r>
          </a:p>
          <a:p>
            <a:pPr marL="384048" indent="-384048" algn="just" defTabSz="420624">
              <a:spcBef>
                <a:spcPts val="3000"/>
              </a:spcBef>
              <a:buBlip>
                <a:blip r:embed="rId2"/>
              </a:buBlip>
              <a:defRPr sz="3024"/>
            </a:pPr>
            <a:r>
              <a:t>D’altra parte è vero che un approccio esclusivamente scientifico non esaurisce la problematica:</a:t>
            </a:r>
          </a:p>
          <a:p>
            <a:pPr lvl="1" marL="768096" indent="-384048" algn="just" defTabSz="420624">
              <a:spcBef>
                <a:spcPts val="3000"/>
              </a:spcBef>
              <a:buBlip>
                <a:blip r:embed="rId2"/>
              </a:buBlip>
              <a:defRPr sz="3024"/>
            </a:pPr>
            <a:r>
              <a:t>Fattori emotivi e sociologici sono anche di rilevante importanza.</a:t>
            </a:r>
          </a:p>
        </p:txBody>
      </p:sp>
      <p:pic>
        <p:nvPicPr>
          <p:cNvPr id="151" name="pasted-image.tif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416432" y="5386031"/>
            <a:ext cx="5765668" cy="383416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14:ripple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Shape 153"/>
          <p:cNvSpPr/>
          <p:nvPr>
            <p:ph type="title"/>
          </p:nvPr>
        </p:nvSpPr>
        <p:spPr>
          <a:xfrm>
            <a:off x="762000" y="381000"/>
            <a:ext cx="11480800" cy="1161852"/>
          </a:xfrm>
          <a:prstGeom prst="rect">
            <a:avLst/>
          </a:prstGeom>
        </p:spPr>
        <p:txBody>
          <a:bodyPr/>
          <a:lstStyle>
            <a:lvl1pPr defTabSz="572516">
              <a:defRPr sz="7252">
                <a:effectLst>
                  <a:outerShdw sx="100000" sy="100000" kx="0" ky="0" algn="b" rotWithShape="0" blurRad="24892" dist="24892" dir="15900000">
                    <a:srgbClr val="595650">
                      <a:alpha val="33000"/>
                    </a:srgbClr>
                  </a:outerShdw>
                </a:effectLst>
              </a:defRPr>
            </a:lvl1pPr>
          </a:lstStyle>
          <a:p>
            <a:pPr/>
            <a:r>
              <a:t>Una lunga storia…</a:t>
            </a:r>
          </a:p>
        </p:txBody>
      </p:sp>
      <p:sp>
        <p:nvSpPr>
          <p:cNvPr id="154" name="Shape 154"/>
          <p:cNvSpPr/>
          <p:nvPr>
            <p:ph type="body" sz="half" idx="1"/>
          </p:nvPr>
        </p:nvSpPr>
        <p:spPr>
          <a:xfrm>
            <a:off x="787400" y="2110085"/>
            <a:ext cx="11480800" cy="3048844"/>
          </a:xfrm>
          <a:prstGeom prst="rect">
            <a:avLst/>
          </a:prstGeom>
        </p:spPr>
        <p:txBody>
          <a:bodyPr/>
          <a:lstStyle/>
          <a:p>
            <a:pPr marL="442722" indent="-442722" algn="just" defTabSz="484886">
              <a:spcBef>
                <a:spcPts val="3400"/>
              </a:spcBef>
              <a:buBlip>
                <a:blip r:embed="rId2"/>
              </a:buBlip>
              <a:defRPr sz="3486"/>
            </a:pPr>
            <a:r>
              <a:t>Non è nostra intenzione qui dare risposte assolute, non ne avremmo gli strumenti in ogni caso.</a:t>
            </a:r>
          </a:p>
          <a:p>
            <a:pPr marL="442722" indent="-442722" algn="just" defTabSz="484886">
              <a:spcBef>
                <a:spcPts val="3400"/>
              </a:spcBef>
              <a:buBlip>
                <a:blip r:embed="rId2"/>
              </a:buBlip>
              <a:defRPr sz="3486"/>
            </a:pPr>
            <a:r>
              <a:t>Possiamo però cercare di chiarirci le idee.</a:t>
            </a:r>
          </a:p>
          <a:p>
            <a:pPr marL="442722" indent="-442722" algn="just" defTabSz="484886">
              <a:spcBef>
                <a:spcPts val="3400"/>
              </a:spcBef>
              <a:buBlip>
                <a:blip r:embed="rId2"/>
              </a:buBlip>
              <a:defRPr sz="3486"/>
            </a:pPr>
            <a:r>
              <a:t>Ognuno poi potrà liberamente trarre le proprie conclusioni.</a:t>
            </a:r>
          </a:p>
        </p:txBody>
      </p:sp>
      <p:pic>
        <p:nvPicPr>
          <p:cNvPr id="155" name="pasted-image.tif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128000" y="5422900"/>
            <a:ext cx="2794000" cy="3505200"/>
          </a:xfrm>
          <a:prstGeom prst="rect">
            <a:avLst/>
          </a:prstGeom>
          <a:ln w="12700">
            <a:miter lim="400000"/>
          </a:ln>
        </p:spPr>
      </p:pic>
      <p:sp>
        <p:nvSpPr>
          <p:cNvPr id="156" name="Shape 156"/>
          <p:cNvSpPr/>
          <p:nvPr/>
        </p:nvSpPr>
        <p:spPr>
          <a:xfrm>
            <a:off x="7500441" y="8828385"/>
            <a:ext cx="4247059" cy="5909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 defTabSz="566674">
              <a:spcBef>
                <a:spcPts val="4000"/>
              </a:spcBef>
              <a:defRPr sz="1940"/>
            </a:lvl1pPr>
          </a:lstStyle>
          <a:p>
            <a:pPr/>
            <a:r>
              <a:t>Personificazione dell’astrologia (Guercino)</a:t>
            </a:r>
          </a:p>
        </p:txBody>
      </p:sp>
      <p:pic>
        <p:nvPicPr>
          <p:cNvPr id="157" name="pasted-image.tif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841500" y="5403031"/>
            <a:ext cx="3505201" cy="3505201"/>
          </a:xfrm>
          <a:prstGeom prst="rect">
            <a:avLst/>
          </a:prstGeom>
          <a:ln w="12700">
            <a:miter lim="400000"/>
          </a:ln>
        </p:spPr>
      </p:pic>
      <p:sp>
        <p:nvSpPr>
          <p:cNvPr id="158" name="Shape 158"/>
          <p:cNvSpPr/>
          <p:nvPr/>
        </p:nvSpPr>
        <p:spPr>
          <a:xfrm>
            <a:off x="1467941" y="8866485"/>
            <a:ext cx="4247059" cy="5909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>
              <a:spcBef>
                <a:spcPts val="4200"/>
              </a:spcBef>
              <a:defRPr sz="2000"/>
            </a:lvl1pPr>
          </a:lstStyle>
          <a:p>
            <a:pPr/>
            <a:r>
              <a:t>Scienza o pseudo-scienza?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14:ripple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Shape 160"/>
          <p:cNvSpPr/>
          <p:nvPr>
            <p:ph type="title"/>
          </p:nvPr>
        </p:nvSpPr>
        <p:spPr>
          <a:xfrm>
            <a:off x="723900" y="342900"/>
            <a:ext cx="11480800" cy="1308100"/>
          </a:xfrm>
          <a:prstGeom prst="rect">
            <a:avLst/>
          </a:prstGeom>
        </p:spPr>
        <p:txBody>
          <a:bodyPr/>
          <a:lstStyle/>
          <a:p>
            <a:pPr/>
            <a:r>
              <a:t>Lo Zodiaco</a:t>
            </a:r>
          </a:p>
        </p:txBody>
      </p:sp>
      <p:sp>
        <p:nvSpPr>
          <p:cNvPr id="161" name="Shape 161"/>
          <p:cNvSpPr/>
          <p:nvPr>
            <p:ph type="body" sz="half" idx="1"/>
          </p:nvPr>
        </p:nvSpPr>
        <p:spPr>
          <a:xfrm>
            <a:off x="520700" y="1663700"/>
            <a:ext cx="11719273" cy="2470578"/>
          </a:xfrm>
          <a:prstGeom prst="rect">
            <a:avLst/>
          </a:prstGeom>
        </p:spPr>
        <p:txBody>
          <a:bodyPr/>
          <a:lstStyle/>
          <a:p>
            <a:pPr marL="405384" indent="-405384" algn="just" defTabSz="443991">
              <a:spcBef>
                <a:spcPts val="3100"/>
              </a:spcBef>
              <a:buBlip>
                <a:blip r:embed="rId2"/>
              </a:buBlip>
              <a:defRPr sz="3192"/>
            </a:pPr>
            <a:r>
              <a:t>Cominciamo a definire di cosa si parla… cosa sono i segni zodiacali?</a:t>
            </a:r>
          </a:p>
          <a:p>
            <a:pPr marL="405384" indent="-405384" algn="just" defTabSz="443991">
              <a:spcBef>
                <a:spcPts val="3100"/>
              </a:spcBef>
              <a:buBlip>
                <a:blip r:embed="rId2"/>
              </a:buBlip>
              <a:defRPr sz="3192"/>
            </a:pPr>
            <a:r>
              <a:t>Apparentemente è una domanda retorica (lo sanno tutti…), ma vale egualmente la pena di spendere qualche minuto per chiarirci le idee.</a:t>
            </a:r>
          </a:p>
        </p:txBody>
      </p:sp>
      <p:pic>
        <p:nvPicPr>
          <p:cNvPr id="162" name="pasted-image.tif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750658" y="4146977"/>
            <a:ext cx="7708042" cy="4903229"/>
          </a:xfrm>
          <a:prstGeom prst="rect">
            <a:avLst/>
          </a:prstGeom>
          <a:ln w="12700">
            <a:miter lim="400000"/>
          </a:ln>
        </p:spPr>
      </p:pic>
      <p:sp>
        <p:nvSpPr>
          <p:cNvPr id="163" name="Shape 163"/>
          <p:cNvSpPr/>
          <p:nvPr/>
        </p:nvSpPr>
        <p:spPr>
          <a:xfrm>
            <a:off x="7509519" y="8968085"/>
            <a:ext cx="2332981" cy="5909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 defTabSz="572516">
              <a:spcBef>
                <a:spcPts val="4100"/>
              </a:spcBef>
              <a:defRPr sz="2156"/>
            </a:lvl1pPr>
          </a:lstStyle>
          <a:p>
            <a:pPr/>
            <a:r>
              <a:t>I segni dello zodiaco</a:t>
            </a:r>
          </a:p>
        </p:txBody>
      </p:sp>
      <p:sp>
        <p:nvSpPr>
          <p:cNvPr id="164" name="Shape 164"/>
          <p:cNvSpPr/>
          <p:nvPr/>
        </p:nvSpPr>
        <p:spPr>
          <a:xfrm>
            <a:off x="406449" y="4622799"/>
            <a:ext cx="4152951" cy="42085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 marL="330708" indent="-330708" algn="just" defTabSz="362204">
              <a:spcBef>
                <a:spcPts val="2600"/>
              </a:spcBef>
              <a:buSzPct val="30000"/>
              <a:buBlip>
                <a:blip r:embed="rId2"/>
              </a:buBlip>
              <a:defRPr sz="2604"/>
            </a:pPr>
            <a:r>
              <a:t>Ariete, Leone e Sagittario sono segni di </a:t>
            </a:r>
            <a:r>
              <a:rPr>
                <a:solidFill>
                  <a:srgbClr val="FF2600"/>
                </a:solidFill>
              </a:rPr>
              <a:t>Fuoco</a:t>
            </a:r>
            <a:r>
              <a:t>;</a:t>
            </a:r>
          </a:p>
          <a:p>
            <a:pPr marL="330708" indent="-330708" algn="just" defTabSz="362204">
              <a:spcBef>
                <a:spcPts val="2600"/>
              </a:spcBef>
              <a:buSzPct val="30000"/>
              <a:buBlip>
                <a:blip r:embed="rId2"/>
              </a:buBlip>
              <a:defRPr sz="2604"/>
            </a:pPr>
            <a:r>
              <a:t>Toro, Vergine e Capricorno sono segni di </a:t>
            </a:r>
            <a:r>
              <a:rPr>
                <a:solidFill>
                  <a:srgbClr val="FF2600"/>
                </a:solidFill>
              </a:rPr>
              <a:t>Terra</a:t>
            </a:r>
            <a:r>
              <a:t>;</a:t>
            </a:r>
          </a:p>
          <a:p>
            <a:pPr marL="330708" indent="-330708" algn="just" defTabSz="362204">
              <a:spcBef>
                <a:spcPts val="2600"/>
              </a:spcBef>
              <a:buSzPct val="30000"/>
              <a:buBlip>
                <a:blip r:embed="rId2"/>
              </a:buBlip>
              <a:defRPr sz="2604"/>
            </a:pPr>
            <a:r>
              <a:t>Gemelli, Bilancia ed Acquario sono segni d’</a:t>
            </a:r>
            <a:r>
              <a:rPr>
                <a:solidFill>
                  <a:srgbClr val="FF2600"/>
                </a:solidFill>
              </a:rPr>
              <a:t>Aria</a:t>
            </a:r>
            <a:r>
              <a:t>;</a:t>
            </a:r>
          </a:p>
          <a:p>
            <a:pPr marL="330708" indent="-330708" algn="just" defTabSz="362204">
              <a:spcBef>
                <a:spcPts val="2600"/>
              </a:spcBef>
              <a:buSzPct val="30000"/>
              <a:buBlip>
                <a:blip r:embed="rId2"/>
              </a:buBlip>
              <a:defRPr sz="2604"/>
            </a:pPr>
            <a:r>
              <a:t>Cancro, Scorpione e Pesci sono segni d’</a:t>
            </a:r>
            <a:r>
              <a:rPr>
                <a:solidFill>
                  <a:srgbClr val="FF2600"/>
                </a:solidFill>
              </a:rPr>
              <a:t>Acqua</a:t>
            </a:r>
            <a: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14:ripple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166"/>
          <p:cNvSpPr/>
          <p:nvPr>
            <p:ph type="title"/>
          </p:nvPr>
        </p:nvSpPr>
        <p:spPr>
          <a:xfrm>
            <a:off x="723900" y="342900"/>
            <a:ext cx="11480800" cy="1308100"/>
          </a:xfrm>
          <a:prstGeom prst="rect">
            <a:avLst/>
          </a:prstGeom>
        </p:spPr>
        <p:txBody>
          <a:bodyPr/>
          <a:lstStyle/>
          <a:p>
            <a:pPr/>
            <a:r>
              <a:t>Ma, quindi, come funziona?</a:t>
            </a:r>
          </a:p>
        </p:txBody>
      </p:sp>
      <p:sp>
        <p:nvSpPr>
          <p:cNvPr id="167" name="Shape 167"/>
          <p:cNvSpPr/>
          <p:nvPr>
            <p:ph type="body" sz="half" idx="1"/>
          </p:nvPr>
        </p:nvSpPr>
        <p:spPr>
          <a:xfrm>
            <a:off x="431800" y="7366000"/>
            <a:ext cx="11950452" cy="2516764"/>
          </a:xfrm>
          <a:prstGeom prst="rect">
            <a:avLst/>
          </a:prstGeom>
        </p:spPr>
        <p:txBody>
          <a:bodyPr/>
          <a:lstStyle>
            <a:lvl1pPr algn="just">
              <a:buBlip>
                <a:blip r:embed="rId2"/>
              </a:buBlip>
            </a:lvl1pPr>
          </a:lstStyle>
          <a:p>
            <a:pPr/>
            <a:r>
              <a:t>Ad esempio, ma perché si dice che una persona è del segno dei gemelli?</a:t>
            </a:r>
          </a:p>
        </p:txBody>
      </p:sp>
      <p:pic>
        <p:nvPicPr>
          <p:cNvPr id="168" name="pasted-image.tif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530350" y="1695450"/>
            <a:ext cx="9867900" cy="61087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ripple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Shape 170"/>
          <p:cNvSpPr/>
          <p:nvPr>
            <p:ph type="title"/>
          </p:nvPr>
        </p:nvSpPr>
        <p:spPr>
          <a:xfrm>
            <a:off x="723900" y="342900"/>
            <a:ext cx="11480800" cy="1308100"/>
          </a:xfrm>
          <a:prstGeom prst="rect">
            <a:avLst/>
          </a:prstGeom>
        </p:spPr>
        <p:txBody>
          <a:bodyPr/>
          <a:lstStyle/>
          <a:p>
            <a:pPr/>
            <a:r>
              <a:t>E c’è anche l’ascendente…</a:t>
            </a:r>
          </a:p>
        </p:txBody>
      </p:sp>
      <p:sp>
        <p:nvSpPr>
          <p:cNvPr id="171" name="Shape 171"/>
          <p:cNvSpPr/>
          <p:nvPr>
            <p:ph type="body" sz="half" idx="1"/>
          </p:nvPr>
        </p:nvSpPr>
        <p:spPr>
          <a:xfrm>
            <a:off x="431800" y="7366000"/>
            <a:ext cx="11950452" cy="2516764"/>
          </a:xfrm>
          <a:prstGeom prst="rect">
            <a:avLst/>
          </a:prstGeom>
        </p:spPr>
        <p:txBody>
          <a:bodyPr/>
          <a:lstStyle>
            <a:lvl1pPr algn="just">
              <a:buBlip>
                <a:blip r:embed="rId2"/>
              </a:buBlip>
            </a:lvl1pPr>
          </a:lstStyle>
          <a:p>
            <a:pPr/>
            <a:r>
              <a:t>Ovvero il segno dello zodiaco che sta sorgendo al momento della nascita.</a:t>
            </a:r>
          </a:p>
        </p:txBody>
      </p:sp>
      <p:pic>
        <p:nvPicPr>
          <p:cNvPr id="172" name="pasted-image.tif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95631" y="1872636"/>
            <a:ext cx="10303460" cy="5982314"/>
          </a:xfrm>
          <a:prstGeom prst="rect">
            <a:avLst/>
          </a:prstGeom>
          <a:ln w="12700">
            <a:miter lim="400000"/>
          </a:ln>
        </p:spPr>
      </p:pic>
      <p:sp>
        <p:nvSpPr>
          <p:cNvPr id="173" name="Shape 173"/>
          <p:cNvSpPr/>
          <p:nvPr/>
        </p:nvSpPr>
        <p:spPr>
          <a:xfrm rot="5400000">
            <a:off x="9282459" y="4363987"/>
            <a:ext cx="5700664" cy="8751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 algn="just" defTabSz="566674">
              <a:spcBef>
                <a:spcPts val="4000"/>
              </a:spcBef>
              <a:defRPr sz="2619"/>
            </a:lvl1pPr>
          </a:lstStyle>
          <a:p>
            <a:pPr/>
            <a:r>
              <a:t>Il cielo verso Est da Milano la mattina del 15 novembre 2016, alle 5 in punto.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rippl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Shape 175"/>
          <p:cNvSpPr/>
          <p:nvPr>
            <p:ph type="title"/>
          </p:nvPr>
        </p:nvSpPr>
        <p:spPr>
          <a:xfrm>
            <a:off x="723900" y="342900"/>
            <a:ext cx="11480800" cy="1308100"/>
          </a:xfrm>
          <a:prstGeom prst="rect">
            <a:avLst/>
          </a:prstGeom>
        </p:spPr>
        <p:txBody>
          <a:bodyPr/>
          <a:lstStyle/>
          <a:p>
            <a:pPr/>
            <a:r>
              <a:t>Origini antiche (e nobili)</a:t>
            </a:r>
          </a:p>
        </p:txBody>
      </p:sp>
      <p:sp>
        <p:nvSpPr>
          <p:cNvPr id="176" name="Shape 176"/>
          <p:cNvSpPr/>
          <p:nvPr>
            <p:ph type="body" idx="1"/>
          </p:nvPr>
        </p:nvSpPr>
        <p:spPr>
          <a:xfrm>
            <a:off x="622299" y="1981200"/>
            <a:ext cx="11950453" cy="6723144"/>
          </a:xfrm>
          <a:prstGeom prst="rect">
            <a:avLst/>
          </a:prstGeom>
        </p:spPr>
        <p:txBody>
          <a:bodyPr/>
          <a:lstStyle/>
          <a:p>
            <a:pPr marL="346709" indent="-346709" algn="just" defTabSz="379729">
              <a:spcBef>
                <a:spcPts val="2700"/>
              </a:spcBef>
              <a:buBlip>
                <a:blip r:embed="rId2"/>
              </a:buBlip>
              <a:defRPr sz="2730"/>
            </a:pPr>
            <a:r>
              <a:t>Lo zodiaco come oggi lo conosciamo venne definito probabilmente prima del 1000 A.C. </a:t>
            </a:r>
          </a:p>
          <a:p>
            <a:pPr marL="346709" indent="-346709" algn="just" defTabSz="379729">
              <a:spcBef>
                <a:spcPts val="2700"/>
              </a:spcBef>
              <a:buBlip>
                <a:blip r:embed="rId2"/>
              </a:buBlip>
              <a:defRPr sz="2730"/>
            </a:pPr>
            <a:r>
              <a:t>Sulla base dei movimenti del Sole lungo i 360 gradi del cerchio zodiacale, si istituì l’anno zodiacale o solare composto, appunto, da 360 giorni.</a:t>
            </a:r>
          </a:p>
          <a:p>
            <a:pPr marL="346709" indent="-346709" algn="just" defTabSz="379729">
              <a:spcBef>
                <a:spcPts val="2700"/>
              </a:spcBef>
              <a:buBlip>
                <a:blip r:embed="rId2"/>
              </a:buBlip>
              <a:defRPr sz="2730"/>
            </a:pPr>
            <a:r>
              <a:t>A sua volta l’anno venne suddiviso in 12 parti uguali, i mesi, scanditi dal passaggio del Sole da un settore dello zodiaco all’altro.</a:t>
            </a:r>
          </a:p>
          <a:p>
            <a:pPr marL="346709" indent="-346709" algn="just" defTabSz="379729">
              <a:spcBef>
                <a:spcPts val="2700"/>
              </a:spcBef>
              <a:buBlip>
                <a:blip r:embed="rId2"/>
              </a:buBlip>
              <a:defRPr sz="2730"/>
            </a:pPr>
            <a:r>
              <a:t>Ogni segno copriva un angolo di 30 gradi in cielo, ed i mesi vennero quindi divisi in 30 giorni.</a:t>
            </a:r>
          </a:p>
          <a:p>
            <a:pPr marL="346709" indent="-346709" algn="just" defTabSz="379729">
              <a:spcBef>
                <a:spcPts val="2700"/>
              </a:spcBef>
              <a:buBlip>
                <a:blip r:embed="rId2"/>
              </a:buBlip>
              <a:defRPr sz="2730"/>
            </a:pPr>
            <a:r>
              <a:t>Nell’universo dello zodiaco si muovevano in tutto 7 astri: il Sole, la Luna, Mercurio, Venere, Marte, Giove e Saturno.</a:t>
            </a:r>
          </a:p>
          <a:p>
            <a:pPr marL="346709" indent="-346709" algn="just" defTabSz="379729">
              <a:spcBef>
                <a:spcPts val="2700"/>
              </a:spcBef>
              <a:buBlip>
                <a:blip r:embed="rId2"/>
              </a:buBlip>
              <a:defRPr sz="2730"/>
            </a:pPr>
            <a:r>
              <a:t>A ciascuno di essi venne dedicato un giorno che, in molte lingue, porta ancora oggi il loro nome. Ed è così che nacquero le settimane.</a:t>
            </a:r>
          </a:p>
        </p:txBody>
      </p:sp>
      <p:pic>
        <p:nvPicPr>
          <p:cNvPr id="177" name="pasted-image.tiff"/>
          <p:cNvPicPr>
            <a:picLocks noChangeAspect="1"/>
          </p:cNvPicPr>
          <p:nvPr/>
        </p:nvPicPr>
        <p:blipFill>
          <a:blip r:embed="rId3">
            <a:alphaModFix amt="23574"/>
            <a:extLst/>
          </a:blip>
          <a:stretch>
            <a:fillRect/>
          </a:stretch>
        </p:blipFill>
        <p:spPr>
          <a:xfrm>
            <a:off x="1576346" y="1669986"/>
            <a:ext cx="9722320" cy="758340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ripple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Shape 179"/>
          <p:cNvSpPr/>
          <p:nvPr>
            <p:ph type="title"/>
          </p:nvPr>
        </p:nvSpPr>
        <p:spPr>
          <a:xfrm>
            <a:off x="723900" y="342900"/>
            <a:ext cx="11480800" cy="1308100"/>
          </a:xfrm>
          <a:prstGeom prst="rect">
            <a:avLst/>
          </a:prstGeom>
        </p:spPr>
        <p:txBody>
          <a:bodyPr/>
          <a:lstStyle/>
          <a:p>
            <a:pPr/>
            <a:r>
              <a:t>La suddivisione “moderna”</a:t>
            </a:r>
          </a:p>
        </p:txBody>
      </p:sp>
      <p:sp>
        <p:nvSpPr>
          <p:cNvPr id="180" name="Shape 180"/>
          <p:cNvSpPr/>
          <p:nvPr>
            <p:ph type="body" sz="quarter" idx="1"/>
          </p:nvPr>
        </p:nvSpPr>
        <p:spPr>
          <a:xfrm>
            <a:off x="558799" y="7494488"/>
            <a:ext cx="11950453" cy="1564364"/>
          </a:xfrm>
          <a:prstGeom prst="rect">
            <a:avLst/>
          </a:prstGeom>
        </p:spPr>
        <p:txBody>
          <a:bodyPr/>
          <a:lstStyle>
            <a:lvl1pPr marL="442722" indent="-442722" algn="just" defTabSz="484886">
              <a:spcBef>
                <a:spcPts val="3400"/>
              </a:spcBef>
              <a:buBlip>
                <a:blip r:embed="rId2"/>
              </a:buBlip>
              <a:defRPr sz="3486"/>
            </a:lvl1pPr>
          </a:lstStyle>
          <a:p>
            <a:pPr/>
            <a:r>
              <a:t>In realtà ci sarebbe anche Ofiuco, fra Scorpione e Sagttario. Ma storicamente questo segno non è stato considerato in astrologia.</a:t>
            </a:r>
          </a:p>
        </p:txBody>
      </p:sp>
      <p:pic>
        <p:nvPicPr>
          <p:cNvPr id="181" name="pasted-image.tif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393950" y="1848594"/>
            <a:ext cx="8064500" cy="54483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ripple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Shape 183"/>
          <p:cNvSpPr/>
          <p:nvPr>
            <p:ph type="title"/>
          </p:nvPr>
        </p:nvSpPr>
        <p:spPr>
          <a:xfrm>
            <a:off x="723900" y="342900"/>
            <a:ext cx="11480800" cy="1308100"/>
          </a:xfrm>
          <a:prstGeom prst="rect">
            <a:avLst/>
          </a:prstGeom>
        </p:spPr>
        <p:txBody>
          <a:bodyPr/>
          <a:lstStyle/>
          <a:p>
            <a:pPr/>
            <a:r>
              <a:t>La precessione degli equinozi</a:t>
            </a:r>
          </a:p>
        </p:txBody>
      </p:sp>
      <p:sp>
        <p:nvSpPr>
          <p:cNvPr id="184" name="Shape 184"/>
          <p:cNvSpPr/>
          <p:nvPr>
            <p:ph type="body" sz="quarter" idx="1"/>
          </p:nvPr>
        </p:nvSpPr>
        <p:spPr>
          <a:xfrm>
            <a:off x="533400" y="8065988"/>
            <a:ext cx="11950452" cy="1130084"/>
          </a:xfrm>
          <a:prstGeom prst="rect">
            <a:avLst/>
          </a:prstGeom>
        </p:spPr>
        <p:txBody>
          <a:bodyPr/>
          <a:lstStyle>
            <a:lvl1pPr marL="512063" indent="-512063" algn="just" defTabSz="560831">
              <a:spcBef>
                <a:spcPts val="4000"/>
              </a:spcBef>
              <a:buBlip>
                <a:blip r:embed="rId2"/>
              </a:buBlip>
              <a:defRPr sz="4032"/>
            </a:lvl1pPr>
          </a:lstStyle>
          <a:p>
            <a:pPr/>
            <a:r>
              <a:t>In 2000 anni, grossomodo, ci siamo sfasati di un segno.</a:t>
            </a:r>
          </a:p>
        </p:txBody>
      </p:sp>
      <p:pic>
        <p:nvPicPr>
          <p:cNvPr id="185" name="pasted-image.tif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33702" y="1681086"/>
            <a:ext cx="5698848" cy="2933316"/>
          </a:xfrm>
          <a:prstGeom prst="rect">
            <a:avLst/>
          </a:prstGeom>
          <a:ln w="12700">
            <a:miter lim="400000"/>
          </a:ln>
        </p:spPr>
      </p:pic>
      <p:pic>
        <p:nvPicPr>
          <p:cNvPr id="186" name="pasted-image.tif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40052" y="4733387"/>
            <a:ext cx="5698848" cy="3083463"/>
          </a:xfrm>
          <a:prstGeom prst="rect">
            <a:avLst/>
          </a:prstGeom>
          <a:ln w="12700">
            <a:miter lim="400000"/>
          </a:ln>
        </p:spPr>
      </p:pic>
      <p:pic>
        <p:nvPicPr>
          <p:cNvPr id="187" name="pasted-image.tif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646881" y="1681086"/>
            <a:ext cx="5434936" cy="2933316"/>
          </a:xfrm>
          <a:prstGeom prst="rect">
            <a:avLst/>
          </a:prstGeom>
          <a:ln w="12700">
            <a:miter lim="400000"/>
          </a:ln>
        </p:spPr>
      </p:pic>
      <p:sp>
        <p:nvSpPr>
          <p:cNvPr id="188" name="Shape 188"/>
          <p:cNvSpPr/>
          <p:nvPr/>
        </p:nvSpPr>
        <p:spPr>
          <a:xfrm>
            <a:off x="6622057" y="5468434"/>
            <a:ext cx="5976016" cy="14641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 algn="just">
              <a:spcBef>
                <a:spcPts val="4200"/>
              </a:spcBef>
              <a:defRPr sz="2200"/>
            </a:lvl1pPr>
          </a:lstStyle>
          <a:p>
            <a:pPr/>
            <a:r>
              <a:t>Il cielo da Milano a mezzogiorno del 15 novembre 2016 (alto sinistra), 1016 (basso sinistra) e per l’anno 16 D.C. (altro a destra).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ripple/>
      </p:transition>
    </mc:Choice>
    <mc:Fallback>
      <p:transition spd="med">
        <p:fade/>
      </p:transition>
    </mc:Fallback>
  </mc:AlternateContent>
</p:sld>
</file>

<file path=ppt/theme/_rels/theme1.xml.rels><?xml version="1.0" encoding="UTF-8" standalone="yes"?><Relationships xmlns="http://schemas.openxmlformats.org/package/2006/relationships"><Relationship Id="rId1" Type="http://schemas.openxmlformats.org/officeDocument/2006/relationships/image" Target="../media/image2.png"/></Relationships>

</file>

<file path=ppt/theme/_rels/theme2.xml.rels><?xml version="1.0" encoding="UTF-8" standalone="yes"?><Relationships xmlns="http://schemas.openxmlformats.org/package/2006/relationships"><Relationship Id="rId1" Type="http://schemas.openxmlformats.org/officeDocument/2006/relationships/image" Target="../media/image2.png"/></Relationships>

</file>

<file path=ppt/theme/theme1.xml><?xml version="1.0" encoding="utf-8"?>
<a:theme xmlns:a="http://schemas.openxmlformats.org/drawingml/2006/main" xmlns:r="http://schemas.openxmlformats.org/officeDocument/2006/relationships" name="LeatherBook">
  <a:themeElements>
    <a:clrScheme name="LeatherBook">
      <a:dk1>
        <a:srgbClr val="6C6963"/>
      </a:dk1>
      <a:lt1>
        <a:srgbClr val="092C6C"/>
      </a:lt1>
      <a:dk2>
        <a:srgbClr val="4D5459"/>
      </a:dk2>
      <a:lt2>
        <a:srgbClr val="D8DBDF"/>
      </a:lt2>
      <a:accent1>
        <a:srgbClr val="5B7376"/>
      </a:accent1>
      <a:accent2>
        <a:srgbClr val="9B9E5B"/>
      </a:accent2>
      <a:accent3>
        <a:srgbClr val="CC943D"/>
      </a:accent3>
      <a:accent4>
        <a:srgbClr val="A55A01"/>
      </a:accent4>
      <a:accent5>
        <a:srgbClr val="9D3320"/>
      </a:accent5>
      <a:accent6>
        <a:srgbClr val="83525A"/>
      </a:accent6>
      <a:hlink>
        <a:srgbClr val="0000FF"/>
      </a:hlink>
      <a:folHlink>
        <a:srgbClr val="FF00FF"/>
      </a:folHlink>
    </a:clrScheme>
    <a:fontScheme name="LeatherBook">
      <a:majorFont>
        <a:latin typeface="Baskerville"/>
        <a:ea typeface="Baskerville"/>
        <a:cs typeface="Baskerville"/>
      </a:majorFont>
      <a:minorFont>
        <a:latin typeface="Baskerville"/>
        <a:ea typeface="Baskerville"/>
        <a:cs typeface="Baskerville"/>
      </a:minorFont>
    </a:fontScheme>
    <a:fmtScheme name="LeatherBoo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50800" dist="12700" dir="0">
              <a:srgbClr val="000000">
                <a:alpha val="60000"/>
              </a:srgbClr>
            </a:outerShdw>
          </a:effectLst>
        </a:effectStyle>
        <a:effectStyle>
          <a:effectLst>
            <a:outerShdw sx="100000" sy="100000" kx="0" ky="0" algn="b" rotWithShape="0" blurRad="50800" dist="12700" dir="0">
              <a:srgbClr val="000000">
                <a:alpha val="60000"/>
              </a:srgbClr>
            </a:outerShdw>
          </a:effectLst>
        </a:effectStyle>
        <a:effectStyle>
          <a:effectLst>
            <a:outerShdw sx="100000" sy="100000" kx="0" ky="0" algn="b" rotWithShape="0" blurRad="50800" dist="12700" dir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>
          <a:outerShdw sx="100000" sy="100000" kx="0" ky="0" algn="b" rotWithShape="0" blurRad="50800" dist="12700" dir="0">
            <a:srgbClr val="000000">
              <a:alpha val="6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2EBDB"/>
            </a:solidFill>
            <a:effectLst/>
            <a:uFillTx/>
            <a:latin typeface="+mn-lt"/>
            <a:ea typeface="+mn-ea"/>
            <a:cs typeface="+mn-cs"/>
            <a:sym typeface="Baskervill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12700" cap="flat">
          <a:solidFill>
            <a:srgbClr val="A49E92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800" u="none" kumimoji="0" normalizeH="0">
            <a:ln>
              <a:noFill/>
            </a:ln>
            <a:solidFill>
              <a:srgbClr val="6C6963"/>
            </a:solidFill>
            <a:effectLst/>
            <a:uFillTx/>
            <a:latin typeface="+mn-lt"/>
            <a:ea typeface="+mn-ea"/>
            <a:cs typeface="+mn-cs"/>
            <a:sym typeface="Baskervill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LeatherBook">
  <a:themeElements>
    <a:clrScheme name="LeatherBook">
      <a:dk1>
        <a:srgbClr val="000000"/>
      </a:dk1>
      <a:lt1>
        <a:srgbClr val="FFFFFF"/>
      </a:lt1>
      <a:dk2>
        <a:srgbClr val="4D5459"/>
      </a:dk2>
      <a:lt2>
        <a:srgbClr val="D8DBDF"/>
      </a:lt2>
      <a:accent1>
        <a:srgbClr val="5B7376"/>
      </a:accent1>
      <a:accent2>
        <a:srgbClr val="9B9E5B"/>
      </a:accent2>
      <a:accent3>
        <a:srgbClr val="CC943D"/>
      </a:accent3>
      <a:accent4>
        <a:srgbClr val="A55A01"/>
      </a:accent4>
      <a:accent5>
        <a:srgbClr val="9D3320"/>
      </a:accent5>
      <a:accent6>
        <a:srgbClr val="83525A"/>
      </a:accent6>
      <a:hlink>
        <a:srgbClr val="0000FF"/>
      </a:hlink>
      <a:folHlink>
        <a:srgbClr val="FF00FF"/>
      </a:folHlink>
    </a:clrScheme>
    <a:fontScheme name="LeatherBook">
      <a:majorFont>
        <a:latin typeface="Baskerville"/>
        <a:ea typeface="Baskerville"/>
        <a:cs typeface="Baskerville"/>
      </a:majorFont>
      <a:minorFont>
        <a:latin typeface="Baskerville"/>
        <a:ea typeface="Baskerville"/>
        <a:cs typeface="Baskerville"/>
      </a:minorFont>
    </a:fontScheme>
    <a:fmtScheme name="LeatherBoo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50800" dist="12700" dir="0">
              <a:srgbClr val="000000">
                <a:alpha val="60000"/>
              </a:srgbClr>
            </a:outerShdw>
          </a:effectLst>
        </a:effectStyle>
        <a:effectStyle>
          <a:effectLst>
            <a:outerShdw sx="100000" sy="100000" kx="0" ky="0" algn="b" rotWithShape="0" blurRad="50800" dist="12700" dir="0">
              <a:srgbClr val="000000">
                <a:alpha val="60000"/>
              </a:srgbClr>
            </a:outerShdw>
          </a:effectLst>
        </a:effectStyle>
        <a:effectStyle>
          <a:effectLst>
            <a:outerShdw sx="100000" sy="100000" kx="0" ky="0" algn="b" rotWithShape="0" blurRad="50800" dist="12700" dir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>
          <a:outerShdw sx="100000" sy="100000" kx="0" ky="0" algn="b" rotWithShape="0" blurRad="50800" dist="12700" dir="0">
            <a:srgbClr val="000000">
              <a:alpha val="6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2EBDB"/>
            </a:solidFill>
            <a:effectLst/>
            <a:uFillTx/>
            <a:latin typeface="+mn-lt"/>
            <a:ea typeface="+mn-ea"/>
            <a:cs typeface="+mn-cs"/>
            <a:sym typeface="Baskervill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12700" cap="flat">
          <a:solidFill>
            <a:srgbClr val="A49E92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800" u="none" kumimoji="0" normalizeH="0">
            <a:ln>
              <a:noFill/>
            </a:ln>
            <a:solidFill>
              <a:srgbClr val="6C6963"/>
            </a:solidFill>
            <a:effectLst/>
            <a:uFillTx/>
            <a:latin typeface="+mn-lt"/>
            <a:ea typeface="+mn-ea"/>
            <a:cs typeface="+mn-cs"/>
            <a:sym typeface="Baskervill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